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</p:sldMasterIdLst>
  <p:notesMasterIdLst>
    <p:notesMasterId r:id="rId8"/>
  </p:notesMasterIdLst>
  <p:handoutMasterIdLst>
    <p:handoutMasterId r:id="rId9"/>
  </p:handoutMasterIdLst>
  <p:sldIdLst>
    <p:sldId id="1123" r:id="rId5"/>
    <p:sldId id="1124" r:id="rId6"/>
    <p:sldId id="112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F11D3-3AAF-492B-B8FA-54F73D567B40}" v="2654" dt="2023-01-07T17:30:28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117" d="100"/>
          <a:sy n="117" d="100"/>
        </p:scale>
        <p:origin x="20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Estes" userId="9f8e6f49-2145-4526-a3bd-2eacc780a372" providerId="ADAL" clId="{FA7F11D3-3AAF-492B-B8FA-54F73D567B40}"/>
    <pc:docChg chg="undo custSel addSld delSld modSld">
      <pc:chgData name="Ryan Estes" userId="9f8e6f49-2145-4526-a3bd-2eacc780a372" providerId="ADAL" clId="{FA7F11D3-3AAF-492B-B8FA-54F73D567B40}" dt="2023-01-07T17:30:28.256" v="2798"/>
      <pc:docMkLst>
        <pc:docMk/>
      </pc:docMkLst>
      <pc:sldChg chg="modSp mod modAnim">
        <pc:chgData name="Ryan Estes" userId="9f8e6f49-2145-4526-a3bd-2eacc780a372" providerId="ADAL" clId="{FA7F11D3-3AAF-492B-B8FA-54F73D567B40}" dt="2023-01-07T17:29:42.157" v="2794" actId="26606"/>
        <pc:sldMkLst>
          <pc:docMk/>
          <pc:sldMk cId="1428358077" sldId="275"/>
        </pc:sldMkLst>
        <pc:spChg chg="mod">
          <ac:chgData name="Ryan Estes" userId="9f8e6f49-2145-4526-a3bd-2eacc780a372" providerId="ADAL" clId="{FA7F11D3-3AAF-492B-B8FA-54F73D567B40}" dt="2022-12-22T22:29:23.073" v="138" actId="207"/>
          <ac:spMkLst>
            <pc:docMk/>
            <pc:sldMk cId="1428358077" sldId="275"/>
            <ac:spMk id="2" creationId="{F8A51886-AA43-422E-B193-F1F3DF7D8A4D}"/>
          </ac:spMkLst>
        </pc:spChg>
        <pc:spChg chg="mod">
          <ac:chgData name="Ryan Estes" userId="9f8e6f49-2145-4526-a3bd-2eacc780a372" providerId="ADAL" clId="{FA7F11D3-3AAF-492B-B8FA-54F73D567B40}" dt="2022-12-22T22:03:38.889" v="89" actId="20577"/>
          <ac:spMkLst>
            <pc:docMk/>
            <pc:sldMk cId="1428358077" sldId="275"/>
            <ac:spMk id="9" creationId="{B3FD7E2D-55A3-433C-BAB3-4F8446A36214}"/>
          </ac:spMkLst>
        </pc:spChg>
        <pc:spChg chg="mod">
          <ac:chgData name="Ryan Estes" userId="9f8e6f49-2145-4526-a3bd-2eacc780a372" providerId="ADAL" clId="{FA7F11D3-3AAF-492B-B8FA-54F73D567B40}" dt="2022-12-22T21:59:18.169" v="33" actId="20577"/>
          <ac:spMkLst>
            <pc:docMk/>
            <pc:sldMk cId="1428358077" sldId="275"/>
            <ac:spMk id="10" creationId="{555D402B-46F1-4898-96ED-1C931E61FE24}"/>
          </ac:spMkLst>
        </pc:spChg>
        <pc:spChg chg="mod">
          <ac:chgData name="Ryan Estes" userId="9f8e6f49-2145-4526-a3bd-2eacc780a372" providerId="ADAL" clId="{FA7F11D3-3AAF-492B-B8FA-54F73D567B40}" dt="2022-12-22T23:14:44.985" v="934" actId="20577"/>
          <ac:spMkLst>
            <pc:docMk/>
            <pc:sldMk cId="1428358077" sldId="275"/>
            <ac:spMk id="11" creationId="{9F525854-7BFA-425F-80CF-5226496C8D2C}"/>
          </ac:spMkLst>
        </pc:spChg>
        <pc:spChg chg="mod">
          <ac:chgData name="Ryan Estes" userId="9f8e6f49-2145-4526-a3bd-2eacc780a372" providerId="ADAL" clId="{FA7F11D3-3AAF-492B-B8FA-54F73D567B40}" dt="2022-12-22T23:14:24.160" v="929" actId="20577"/>
          <ac:spMkLst>
            <pc:docMk/>
            <pc:sldMk cId="1428358077" sldId="275"/>
            <ac:spMk id="12" creationId="{D93A277C-0113-41AA-BBC2-139B0DEC9F32}"/>
          </ac:spMkLst>
        </pc:spChg>
        <pc:spChg chg="mod">
          <ac:chgData name="Ryan Estes" userId="9f8e6f49-2145-4526-a3bd-2eacc780a372" providerId="ADAL" clId="{FA7F11D3-3AAF-492B-B8FA-54F73D567B40}" dt="2022-12-22T21:59:53.630" v="64" actId="20577"/>
          <ac:spMkLst>
            <pc:docMk/>
            <pc:sldMk cId="1428358077" sldId="275"/>
            <ac:spMk id="13" creationId="{859033A4-097B-446D-AA0A-F644C08F3F29}"/>
          </ac:spMkLst>
        </pc:spChg>
        <pc:spChg chg="mod">
          <ac:chgData name="Ryan Estes" userId="9f8e6f49-2145-4526-a3bd-2eacc780a372" providerId="ADAL" clId="{FA7F11D3-3AAF-492B-B8FA-54F73D567B40}" dt="2022-12-22T22:00:34.798" v="78" actId="207"/>
          <ac:spMkLst>
            <pc:docMk/>
            <pc:sldMk cId="1428358077" sldId="275"/>
            <ac:spMk id="14" creationId="{C70936F1-47C3-44E6-A593-F0178DC6C93E}"/>
          </ac:spMkLst>
        </pc:spChg>
        <pc:spChg chg="mod">
          <ac:chgData name="Ryan Estes" userId="9f8e6f49-2145-4526-a3bd-2eacc780a372" providerId="ADAL" clId="{FA7F11D3-3AAF-492B-B8FA-54F73D567B40}" dt="2022-12-22T22:00:42.894" v="83" actId="20577"/>
          <ac:spMkLst>
            <pc:docMk/>
            <pc:sldMk cId="1428358077" sldId="275"/>
            <ac:spMk id="15" creationId="{05986043-D561-4B14-95E2-4B7C1D5EB272}"/>
          </ac:spMkLst>
        </pc:spChg>
        <pc:spChg chg="mod">
          <ac:chgData name="Ryan Estes" userId="9f8e6f49-2145-4526-a3bd-2eacc780a372" providerId="ADAL" clId="{FA7F11D3-3AAF-492B-B8FA-54F73D567B40}" dt="2022-12-22T22:00:01.622" v="74" actId="20577"/>
          <ac:spMkLst>
            <pc:docMk/>
            <pc:sldMk cId="1428358077" sldId="275"/>
            <ac:spMk id="16" creationId="{9FEFD4A8-37C4-41B2-8272-3FEFE0E453F5}"/>
          </ac:spMkLst>
        </pc:spChg>
        <pc:graphicFrameChg chg="mod modGraphic">
          <ac:chgData name="Ryan Estes" userId="9f8e6f49-2145-4526-a3bd-2eacc780a372" providerId="ADAL" clId="{FA7F11D3-3AAF-492B-B8FA-54F73D567B40}" dt="2023-01-07T17:29:42.157" v="2794" actId="26606"/>
          <ac:graphicFrameMkLst>
            <pc:docMk/>
            <pc:sldMk cId="1428358077" sldId="275"/>
            <ac:graphicFrameMk id="4" creationId="{4424901C-24B0-4C46-B815-EB0C38D74251}"/>
          </ac:graphicFrameMkLst>
        </pc:graphicFrameChg>
      </pc:sldChg>
      <pc:sldChg chg="del">
        <pc:chgData name="Ryan Estes" userId="9f8e6f49-2145-4526-a3bd-2eacc780a372" providerId="ADAL" clId="{FA7F11D3-3AAF-492B-B8FA-54F73D567B40}" dt="2022-12-22T22:12:22.488" v="135" actId="47"/>
        <pc:sldMkLst>
          <pc:docMk/>
          <pc:sldMk cId="2702470315" sldId="276"/>
        </pc:sldMkLst>
      </pc:sldChg>
      <pc:sldChg chg="del">
        <pc:chgData name="Ryan Estes" userId="9f8e6f49-2145-4526-a3bd-2eacc780a372" providerId="ADAL" clId="{FA7F11D3-3AAF-492B-B8FA-54F73D567B40}" dt="2022-12-22T22:12:23.882" v="136" actId="47"/>
        <pc:sldMkLst>
          <pc:docMk/>
          <pc:sldMk cId="278333740" sldId="277"/>
        </pc:sldMkLst>
      </pc:sldChg>
      <pc:sldChg chg="modSp mod">
        <pc:chgData name="Ryan Estes" userId="9f8e6f49-2145-4526-a3bd-2eacc780a372" providerId="ADAL" clId="{FA7F11D3-3AAF-492B-B8FA-54F73D567B40}" dt="2022-12-23T16:02:51.159" v="2695" actId="20577"/>
        <pc:sldMkLst>
          <pc:docMk/>
          <pc:sldMk cId="1721853867" sldId="278"/>
        </pc:sldMkLst>
        <pc:spChg chg="mod">
          <ac:chgData name="Ryan Estes" userId="9f8e6f49-2145-4526-a3bd-2eacc780a372" providerId="ADAL" clId="{FA7F11D3-3AAF-492B-B8FA-54F73D567B40}" dt="2022-12-22T22:29:19.434" v="137" actId="207"/>
          <ac:spMkLst>
            <pc:docMk/>
            <pc:sldMk cId="1721853867" sldId="278"/>
            <ac:spMk id="2" creationId="{F8A51886-AA43-422E-B193-F1F3DF7D8A4D}"/>
          </ac:spMkLst>
        </pc:spChg>
        <pc:spChg chg="mod">
          <ac:chgData name="Ryan Estes" userId="9f8e6f49-2145-4526-a3bd-2eacc780a372" providerId="ADAL" clId="{FA7F11D3-3AAF-492B-B8FA-54F73D567B40}" dt="2022-12-22T22:04:24.951" v="134" actId="20577"/>
          <ac:spMkLst>
            <pc:docMk/>
            <pc:sldMk cId="1721853867" sldId="278"/>
            <ac:spMk id="9" creationId="{B3FD7E2D-55A3-433C-BAB3-4F8446A36214}"/>
          </ac:spMkLst>
        </pc:spChg>
        <pc:spChg chg="mod">
          <ac:chgData name="Ryan Estes" userId="9f8e6f49-2145-4526-a3bd-2eacc780a372" providerId="ADAL" clId="{FA7F11D3-3AAF-492B-B8FA-54F73D567B40}" dt="2022-12-22T22:29:41.110" v="143" actId="20577"/>
          <ac:spMkLst>
            <pc:docMk/>
            <pc:sldMk cId="1721853867" sldId="278"/>
            <ac:spMk id="10" creationId="{555D402B-46F1-4898-96ED-1C931E61FE24}"/>
          </ac:spMkLst>
        </pc:spChg>
        <pc:spChg chg="mod">
          <ac:chgData name="Ryan Estes" userId="9f8e6f49-2145-4526-a3bd-2eacc780a372" providerId="ADAL" clId="{FA7F11D3-3AAF-492B-B8FA-54F73D567B40}" dt="2022-12-22T22:30:09.632" v="147" actId="20577"/>
          <ac:spMkLst>
            <pc:docMk/>
            <pc:sldMk cId="1721853867" sldId="278"/>
            <ac:spMk id="11" creationId="{9F525854-7BFA-425F-80CF-5226496C8D2C}"/>
          </ac:spMkLst>
        </pc:spChg>
        <pc:spChg chg="mod">
          <ac:chgData name="Ryan Estes" userId="9f8e6f49-2145-4526-a3bd-2eacc780a372" providerId="ADAL" clId="{FA7F11D3-3AAF-492B-B8FA-54F73D567B40}" dt="2022-12-22T22:30:13.669" v="148"/>
          <ac:spMkLst>
            <pc:docMk/>
            <pc:sldMk cId="1721853867" sldId="278"/>
            <ac:spMk id="12" creationId="{D93A277C-0113-41AA-BBC2-139B0DEC9F32}"/>
          </ac:spMkLst>
        </pc:spChg>
        <pc:spChg chg="mod">
          <ac:chgData name="Ryan Estes" userId="9f8e6f49-2145-4526-a3bd-2eacc780a372" providerId="ADAL" clId="{FA7F11D3-3AAF-492B-B8FA-54F73D567B40}" dt="2022-12-22T22:31:03.775" v="153" actId="20577"/>
          <ac:spMkLst>
            <pc:docMk/>
            <pc:sldMk cId="1721853867" sldId="278"/>
            <ac:spMk id="13" creationId="{859033A4-097B-446D-AA0A-F644C08F3F29}"/>
          </ac:spMkLst>
        </pc:spChg>
        <pc:spChg chg="mod">
          <ac:chgData name="Ryan Estes" userId="9f8e6f49-2145-4526-a3bd-2eacc780a372" providerId="ADAL" clId="{FA7F11D3-3AAF-492B-B8FA-54F73D567B40}" dt="2022-12-22T22:31:06.734" v="158" actId="20577"/>
          <ac:spMkLst>
            <pc:docMk/>
            <pc:sldMk cId="1721853867" sldId="278"/>
            <ac:spMk id="14" creationId="{C70936F1-47C3-44E6-A593-F0178DC6C93E}"/>
          </ac:spMkLst>
        </pc:spChg>
        <pc:spChg chg="mod">
          <ac:chgData name="Ryan Estes" userId="9f8e6f49-2145-4526-a3bd-2eacc780a372" providerId="ADAL" clId="{FA7F11D3-3AAF-492B-B8FA-54F73D567B40}" dt="2022-12-22T22:31:18.038" v="168" actId="20577"/>
          <ac:spMkLst>
            <pc:docMk/>
            <pc:sldMk cId="1721853867" sldId="278"/>
            <ac:spMk id="15" creationId="{05986043-D561-4B14-95E2-4B7C1D5EB272}"/>
          </ac:spMkLst>
        </pc:spChg>
        <pc:spChg chg="mod">
          <ac:chgData name="Ryan Estes" userId="9f8e6f49-2145-4526-a3bd-2eacc780a372" providerId="ADAL" clId="{FA7F11D3-3AAF-492B-B8FA-54F73D567B40}" dt="2022-12-22T22:31:14.497" v="163" actId="20577"/>
          <ac:spMkLst>
            <pc:docMk/>
            <pc:sldMk cId="1721853867" sldId="278"/>
            <ac:spMk id="16" creationId="{9FEFD4A8-37C4-41B2-8272-3FEFE0E453F5}"/>
          </ac:spMkLst>
        </pc:spChg>
        <pc:graphicFrameChg chg="mod">
          <ac:chgData name="Ryan Estes" userId="9f8e6f49-2145-4526-a3bd-2eacc780a372" providerId="ADAL" clId="{FA7F11D3-3AAF-492B-B8FA-54F73D567B40}" dt="2022-12-23T16:02:51.159" v="2695" actId="20577"/>
          <ac:graphicFrameMkLst>
            <pc:docMk/>
            <pc:sldMk cId="1721853867" sldId="278"/>
            <ac:graphicFrameMk id="4" creationId="{4424901C-24B0-4C46-B815-EB0C38D74251}"/>
          </ac:graphicFrameMkLst>
        </pc:graphicFrameChg>
      </pc:sldChg>
      <pc:sldChg chg="modSp add mod">
        <pc:chgData name="Ryan Estes" userId="9f8e6f49-2145-4526-a3bd-2eacc780a372" providerId="ADAL" clId="{FA7F11D3-3AAF-492B-B8FA-54F73D567B40}" dt="2023-01-07T17:30:28.256" v="2798"/>
        <pc:sldMkLst>
          <pc:docMk/>
          <pc:sldMk cId="1037320438" sldId="279"/>
        </pc:sldMkLst>
        <pc:spChg chg="mod">
          <ac:chgData name="Ryan Estes" userId="9f8e6f49-2145-4526-a3bd-2eacc780a372" providerId="ADAL" clId="{FA7F11D3-3AAF-492B-B8FA-54F73D567B40}" dt="2022-12-27T22:28:04.523" v="2716" actId="20577"/>
          <ac:spMkLst>
            <pc:docMk/>
            <pc:sldMk cId="1037320438" sldId="279"/>
            <ac:spMk id="2" creationId="{F8A51886-AA43-422E-B193-F1F3DF7D8A4D}"/>
          </ac:spMkLst>
        </pc:spChg>
        <pc:spChg chg="mod">
          <ac:chgData name="Ryan Estes" userId="9f8e6f49-2145-4526-a3bd-2eacc780a372" providerId="ADAL" clId="{FA7F11D3-3AAF-492B-B8FA-54F73D567B40}" dt="2022-12-27T22:28:11.700" v="2728" actId="20577"/>
          <ac:spMkLst>
            <pc:docMk/>
            <pc:sldMk cId="1037320438" sldId="279"/>
            <ac:spMk id="9" creationId="{B3FD7E2D-55A3-433C-BAB3-4F8446A36214}"/>
          </ac:spMkLst>
        </pc:spChg>
        <pc:graphicFrameChg chg="mod">
          <ac:chgData name="Ryan Estes" userId="9f8e6f49-2145-4526-a3bd-2eacc780a372" providerId="ADAL" clId="{FA7F11D3-3AAF-492B-B8FA-54F73D567B40}" dt="2023-01-07T17:30:28.256" v="2798"/>
          <ac:graphicFrameMkLst>
            <pc:docMk/>
            <pc:sldMk cId="1037320438" sldId="279"/>
            <ac:graphicFrameMk id="4" creationId="{4424901C-24B0-4C46-B815-EB0C38D74251}"/>
          </ac:graphicFrameMkLst>
        </pc:graphicFrameChg>
      </pc:sldChg>
      <pc:sldMasterChg chg="delSldLayout">
        <pc:chgData name="Ryan Estes" userId="9f8e6f49-2145-4526-a3bd-2eacc780a372" providerId="ADAL" clId="{FA7F11D3-3AAF-492B-B8FA-54F73D567B40}" dt="2022-12-22T22:12:23.882" v="136" actId="47"/>
        <pc:sldMasterMkLst>
          <pc:docMk/>
          <pc:sldMasterMk cId="1401011559" sldId="2147483648"/>
        </pc:sldMasterMkLst>
        <pc:sldLayoutChg chg="del">
          <pc:chgData name="Ryan Estes" userId="9f8e6f49-2145-4526-a3bd-2eacc780a372" providerId="ADAL" clId="{FA7F11D3-3AAF-492B-B8FA-54F73D567B40}" dt="2022-12-22T22:12:23.882" v="136" actId="47"/>
          <pc:sldLayoutMkLst>
            <pc:docMk/>
            <pc:sldMasterMk cId="1401011559" sldId="2147483648"/>
            <pc:sldLayoutMk cId="2809230622" sldId="214748365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>
        <a:xfrm>
          <a:off x="165996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WhisperGate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>
        <a:xfrm>
          <a:off x="165996" y="360600"/>
          <a:ext cx="2434621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The first novel wiper of the year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Two-stage pseudo-ransomware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DEV-0586 (Russia)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(JAN13) Also UNC1151 (Belarus) 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>
        <a:xfrm>
          <a:off x="7082535" y="2584323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DesertBlade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>
        <a:xfrm>
          <a:off x="7082535" y="3128391"/>
          <a:ext cx="2434621" cy="993519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Used in combination with missiles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Targeted media company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unknown Russian threat actors</a:t>
          </a: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>
        <a:xfrm>
          <a:off x="8465843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CaddyWiper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>
        <a:xfrm>
          <a:off x="8465843" y="411989"/>
          <a:ext cx="2434621" cy="993519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Successfully used in multiple attacks (MAR14, APR1, APR8)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Attacks Windows and Linux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>
        <a:xfrm>
          <a:off x="1549304" y="2584323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HermeticWiper + PartyTicket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>
        <a:xfrm>
          <a:off x="2932612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AcidRain</a:t>
          </a: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>
        <a:xfrm>
          <a:off x="4315920" y="2584323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IsaacWiper</a:t>
          </a: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>
        <a:xfrm>
          <a:off x="5699227" y="1405509"/>
          <a:ext cx="2434621" cy="544068"/>
        </a:xfrm>
        <a:prstGeom prst="rect">
          <a:avLst/>
        </a:prstGeom>
        <a:solidFill>
          <a:sysClr val="windowText" lastClr="00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Official Start of Conflict</a:t>
          </a: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>
        <a:xfrm>
          <a:off x="2932612" y="360600"/>
          <a:ext cx="2434621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the day before conflict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targeted Viasat, disrupting comms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UA, FR, DE, HU, GR, IT, PL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Russian Government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>
        <a:xfrm>
          <a:off x="1549304" y="3128391"/>
          <a:ext cx="2434621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First wiper preceding conflict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Signed certificate “Hermetica”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PartyTicket ransomware as decoy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>
        <a:xfrm>
          <a:off x="4315920" y="3128391"/>
          <a:ext cx="2434621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alongside HW and AR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Shares no code similarity to either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Compilation as early as Oct2021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>
        <a:xfrm>
          <a:off x="5699227" y="377730"/>
          <a:ext cx="2434621" cy="102777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On the morning of February 24</a:t>
          </a:r>
          <a:r>
            <a:rPr lang="en-US" sz="1200" i="1" kern="1200" baseline="300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th</a:t>
          </a: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, Putin announced a “special military operation” in Ukraine, marking the official beginning of the conflict.</a:t>
          </a:r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>
        <a:xfrm>
          <a:off x="0" y="2266950"/>
          <a:ext cx="11066462" cy="0"/>
        </a:xfrm>
        <a:prstGeom prst="lin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7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7"/>
      <dgm:spPr>
        <a:xfrm>
          <a:off x="1383307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6D7F9BE3-3008-4E5E-96F3-C71D72649902}" type="pres">
      <dgm:prSet presAssocID="{D423FB80-F2BD-4DDE-80B1-76F84FE09A02}" presName="ConnectorPoint" presStyleLbl="node1" presStyleIdx="0" presStyleCnt="7"/>
      <dgm:spPr>
        <a:xfrm rot="2700000">
          <a:off x="1348042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1" presStyleCnt="7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1" presStyleCnt="7"/>
      <dgm:spPr>
        <a:xfrm>
          <a:off x="2766615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D10813CD-B7B7-4CC7-9B2D-B5AE3D30A4DA}" type="pres">
      <dgm:prSet presAssocID="{F01D5F9E-ABC5-4560-ACB4-E6CFBC60BFF2}" presName="ConnectorPoint" presStyleLbl="node1" presStyleIdx="1" presStyleCnt="7"/>
      <dgm:spPr>
        <a:xfrm rot="2700000">
          <a:off x="2731350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2" presStyleCnt="7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2" presStyleCnt="7"/>
      <dgm:spPr>
        <a:xfrm>
          <a:off x="4149923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FE89438A-B301-4219-9492-D30967496E8F}" type="pres">
      <dgm:prSet presAssocID="{454D56AF-0D14-43A4-A4AA-2274946C5116}" presName="ConnectorPoint" presStyleLbl="node1" presStyleIdx="2" presStyleCnt="7"/>
      <dgm:spPr>
        <a:xfrm rot="2700000">
          <a:off x="4114657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  <dgm:pt modelId="{396E0C2C-79C3-4FCA-B5E5-8B3C2758C30F}" type="pres">
      <dgm:prSet presAssocID="{511F28C0-50D9-4CBB-862C-2AD0ACC17105}" presName="spaceBetweenRectangles" presStyleCnt="0"/>
      <dgm:spPr/>
    </dgm:pt>
    <dgm:pt modelId="{866B658A-D972-4AD8-A7E6-4082FD2CB001}" type="pres">
      <dgm:prSet presAssocID="{A7F4784E-75AE-4F03-B342-C71355D1ACCF}" presName="composite" presStyleCnt="0"/>
      <dgm:spPr/>
    </dgm:pt>
    <dgm:pt modelId="{CBCB6B30-5D46-4B19-B9DE-C0B7FB057712}" type="pres">
      <dgm:prSet presAssocID="{A7F4784E-75AE-4F03-B342-C71355D1ACCF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</dgm:pt>
    <dgm:pt modelId="{95B1E40E-26D9-44C8-A99F-14EA44505DF3}" type="pres">
      <dgm:prSet presAssocID="{A7F4784E-75AE-4F03-B342-C71355D1ACCF}" presName="L2TextContainer" presStyleLbl="bgAccFollowNode1" presStyleIdx="3" presStyleCnt="7"/>
      <dgm:spPr/>
    </dgm:pt>
    <dgm:pt modelId="{752FC6D6-93A6-414C-B65D-6F2858E07E0C}" type="pres">
      <dgm:prSet presAssocID="{A7F4784E-75AE-4F03-B342-C71355D1ACCF}" presName="FlexibleEmptyPlaceHolder" presStyleCnt="0"/>
      <dgm:spPr/>
    </dgm:pt>
    <dgm:pt modelId="{BBBD3B06-9C30-48DB-A77E-5A358B1C6E78}" type="pres">
      <dgm:prSet presAssocID="{A7F4784E-75AE-4F03-B342-C71355D1ACCF}" presName="ConnectLine" presStyleLbl="sibTrans1D1" presStyleIdx="3" presStyleCnt="7"/>
      <dgm:spPr>
        <a:xfrm>
          <a:off x="5533230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C574381E-6C24-436D-B265-4BCFEFA46591}" type="pres">
      <dgm:prSet presAssocID="{A7F4784E-75AE-4F03-B342-C71355D1ACCF}" presName="ConnectorPoint" presStyleLbl="node1" presStyleIdx="3" presStyleCnt="7"/>
      <dgm:spPr>
        <a:xfrm rot="2700000">
          <a:off x="5497965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CC7E7566-0B46-4E0A-B951-BFE404664D2C}" type="pres">
      <dgm:prSet presAssocID="{A7F4784E-75AE-4F03-B342-C71355D1ACCF}" presName="EmptyPlaceHolder" presStyleCnt="0"/>
      <dgm:spPr/>
    </dgm:pt>
    <dgm:pt modelId="{F50C4635-5C0A-4C07-B5AD-BABD96009847}" type="pres">
      <dgm:prSet presAssocID="{3078DB00-0C2A-4587-8661-74E5E36CBCA7}" presName="spaceBetweenRectangles" presStyleCnt="0"/>
      <dgm:spPr/>
    </dgm:pt>
    <dgm:pt modelId="{5667DB6C-E90F-44DB-BFD7-8570D48D28D4}" type="pres">
      <dgm:prSet presAssocID="{A59C9EB4-4836-41EA-88FC-E68E29755DEF}" presName="composite" presStyleCnt="0"/>
      <dgm:spPr/>
    </dgm:pt>
    <dgm:pt modelId="{88F6D506-033B-4CA4-9572-41E373A6B43C}" type="pres">
      <dgm:prSet presAssocID="{A59C9EB4-4836-41EA-88FC-E68E29755DEF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</dgm:pt>
    <dgm:pt modelId="{FE14A9FC-66E7-4679-B63E-054F98E59204}" type="pres">
      <dgm:prSet presAssocID="{A59C9EB4-4836-41EA-88FC-E68E29755DEF}" presName="L2TextContainer" presStyleLbl="bgAccFollowNode1" presStyleIdx="4" presStyleCnt="7"/>
      <dgm:spPr/>
    </dgm:pt>
    <dgm:pt modelId="{8F1DAFAE-685A-4EC1-8FC0-2EE182F59B78}" type="pres">
      <dgm:prSet presAssocID="{A59C9EB4-4836-41EA-88FC-E68E29755DEF}" presName="FlexibleEmptyPlaceHolder" presStyleCnt="0"/>
      <dgm:spPr/>
    </dgm:pt>
    <dgm:pt modelId="{4702B22B-8EB6-4454-9F8E-9A963F32B8A1}" type="pres">
      <dgm:prSet presAssocID="{A59C9EB4-4836-41EA-88FC-E68E29755DEF}" presName="ConnectLine" presStyleLbl="sibTrans1D1" presStyleIdx="4" presStyleCnt="7"/>
      <dgm:spPr>
        <a:xfrm>
          <a:off x="6916538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F2E81385-B138-4A59-9452-A3C9AC4F2012}" type="pres">
      <dgm:prSet presAssocID="{A59C9EB4-4836-41EA-88FC-E68E29755DEF}" presName="ConnectorPoint" presStyleLbl="node1" presStyleIdx="4" presStyleCnt="7"/>
      <dgm:spPr>
        <a:xfrm rot="2700000">
          <a:off x="6881273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00C34F8E-67EA-485C-B754-5C6C9BC871C5}" type="pres">
      <dgm:prSet presAssocID="{A59C9EB4-4836-41EA-88FC-E68E29755DEF}" presName="EmptyPlaceHolder" presStyleCnt="0"/>
      <dgm:spPr/>
    </dgm:pt>
    <dgm:pt modelId="{E2C470F7-A894-4A64-A64E-235B0E510421}" type="pres">
      <dgm:prSet presAssocID="{62C75627-0A71-4E35-B62B-749D8AB3C189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5" presStyleCnt="7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5" presStyleCnt="7"/>
      <dgm:spPr>
        <a:xfrm>
          <a:off x="8299846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8E0947F0-E28B-4B2E-B1D6-BFEED1AF012B}" type="pres">
      <dgm:prSet presAssocID="{2DC4903D-31E8-4ED6-875F-63877788B702}" presName="ConnectorPoint" presStyleLbl="node1" presStyleIdx="5" presStyleCnt="7"/>
      <dgm:spPr>
        <a:xfrm rot="2700000">
          <a:off x="8264581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6" presStyleCnt="7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6" presStyleCnt="7"/>
      <dgm:spPr>
        <a:xfrm>
          <a:off x="9683154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53B98CC0-1029-46A6-8053-0933F88F7705}" type="pres">
      <dgm:prSet presAssocID="{8A93A940-284B-49B0-9D89-5FA2B3B3C7E5}" presName="ConnectorPoint" presStyleLbl="node1" presStyleIdx="6" presStyleCnt="7"/>
      <dgm:spPr>
        <a:xfrm rot="2700000">
          <a:off x="9647888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AC28CC01-851A-42AA-8314-00E2872F4EA2}" type="presOf" srcId="{D423FB80-F2BD-4DDE-80B1-76F84FE09A02}" destId="{64E37A6A-8F95-4F28-92FC-1FE8089D7DAF}" srcOrd="0" destOrd="0" presId="urn:microsoft.com/office/officeart/2017/3/layout/HorizontalLabelsTimeline"/>
    <dgm:cxn modelId="{7D86D528-A98D-42BC-9687-AB8C39895107}" type="presOf" srcId="{FF3CD410-5E2E-4080-A893-907D31D22CB3}" destId="{687CC7BD-79EF-4A0F-BDD3-809BFA49E6BE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C8C74830-1F62-487A-B81F-06CEB9B59962}" type="presOf" srcId="{A59C9EB4-4836-41EA-88FC-E68E29755DEF}" destId="{88F6D506-033B-4CA4-9572-41E373A6B43C}" srcOrd="0" destOrd="0" presId="urn:microsoft.com/office/officeart/2017/3/layout/HorizontalLabelsTimeline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3416453B-DF9A-4ED1-96D8-802089219A4F}" type="presOf" srcId="{F01D5F9E-ABC5-4560-ACB4-E6CFBC60BFF2}" destId="{5C68C37A-C349-49AE-97A1-63D110D2C7D1}" srcOrd="0" destOrd="0" presId="urn:microsoft.com/office/officeart/2017/3/layout/HorizontalLabelsTimeline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0AE84B52-96E6-449B-AAB1-AFAD4D093916}" type="presOf" srcId="{CF564C6C-7771-4FD5-B851-B5B84730268F}" destId="{FE14A9FC-66E7-4679-B63E-054F98E59204}" srcOrd="0" destOrd="0" presId="urn:microsoft.com/office/officeart/2017/3/layout/HorizontalLabelsTimeline"/>
    <dgm:cxn modelId="{AA06AC72-9621-406C-82E0-3792FD00EE27}" type="presOf" srcId="{3280BE73-5C4D-4941-9102-E5930904556F}" destId="{04897CD2-CF6F-4A55-8E79-1E7393B07B06}" srcOrd="0" destOrd="0" presId="urn:microsoft.com/office/officeart/2017/3/layout/HorizontalLabelsTimeline"/>
    <dgm:cxn modelId="{A2F05059-1767-4525-8118-1C1DAF2F6733}" type="presOf" srcId="{454D56AF-0D14-43A4-A4AA-2274946C5116}" destId="{C5503B6E-C1DB-44F5-ABB8-38EF445ED1E8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EAC46F85-7702-48CB-ABD8-0775772C9F6D}" type="presOf" srcId="{2DC4903D-31E8-4ED6-875F-63877788B702}" destId="{270971D8-F05B-4392-88C0-D9921BB5F6B0}" srcOrd="0" destOrd="0" presId="urn:microsoft.com/office/officeart/2017/3/layout/HorizontalLabelsTimeline"/>
    <dgm:cxn modelId="{E6E0588A-3BC4-4581-8D5D-A19C7B018168}" type="presOf" srcId="{47BE8E0B-496B-44FC-825E-C2A10D821DC9}" destId="{A01D9671-7007-4F3F-98D6-A9730C5B45E4}" srcOrd="0" destOrd="0" presId="urn:microsoft.com/office/officeart/2017/3/layout/HorizontalLabelsTimeline"/>
    <dgm:cxn modelId="{05212D8F-2893-471B-B059-9CD718251F85}" type="presOf" srcId="{8A93A940-284B-49B0-9D89-5FA2B3B3C7E5}" destId="{A7F04B95-81DC-4C70-990B-FEE82F4C63E7}" srcOrd="0" destOrd="0" presId="urn:microsoft.com/office/officeart/2017/3/layout/HorizontalLabelsTimeline"/>
    <dgm:cxn modelId="{3BE7CE92-884E-4BA8-A1DC-D629139DF059}" type="presOf" srcId="{A9FB790A-3E33-4887-962E-7206A01AD84F}" destId="{1D60394B-1800-4790-9694-08B1C1D1B34D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A32A10AC-35A2-4A5A-8BAE-65AC0F4B33C3}" type="presOf" srcId="{6BA5F3BE-D53A-42E0-A7FE-674B99BD07E6}" destId="{725F2AEF-0925-4411-A89A-5976D96BC3B1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6E32A0D8-7ADF-43FB-A7FD-E2074DCB01A2}" type="presOf" srcId="{A7F4784E-75AE-4F03-B342-C71355D1ACCF}" destId="{CBCB6B30-5D46-4B19-B9DE-C0B7FB057712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2559F1E6-1165-4146-AD11-55400CF1D9B5}" type="presOf" srcId="{1827863D-2FA1-48D1-81C4-0E7D31ADB47E}" destId="{95B1E40E-26D9-44C8-A99F-14EA44505DF3}" srcOrd="0" destOrd="0" presId="urn:microsoft.com/office/officeart/2017/3/layout/HorizontalLabelsTimeline"/>
    <dgm:cxn modelId="{A2A946ED-C366-4D0D-9852-4AF66ABE1B36}" type="presOf" srcId="{245E128E-7700-4C91-9411-CDD1DCA94D67}" destId="{255B3FC7-BD87-4810-87ED-7952D0F23157}" srcOrd="0" destOrd="0" presId="urn:microsoft.com/office/officeart/2017/3/layout/HorizontalLabelsTimeline"/>
    <dgm:cxn modelId="{AECD5042-6FDD-442E-82EE-53C30465E8F4}" type="presParOf" srcId="{687CC7BD-79EF-4A0F-BDD3-809BFA49E6BE}" destId="{6168B371-2815-4661-9209-F8A29814ADCC}" srcOrd="0" destOrd="0" presId="urn:microsoft.com/office/officeart/2017/3/layout/HorizontalLabelsTimeline"/>
    <dgm:cxn modelId="{FDDD5624-871A-4CD1-A5AE-E8DCEC5C51D6}" type="presParOf" srcId="{687CC7BD-79EF-4A0F-BDD3-809BFA49E6BE}" destId="{4C5F54B5-504F-4069-AF1D-9A370FBD268C}" srcOrd="1" destOrd="0" presId="urn:microsoft.com/office/officeart/2017/3/layout/HorizontalLabelsTimeline"/>
    <dgm:cxn modelId="{EA3D9E6A-D479-4FBE-8B98-DD73CB2BFDAF}" type="presParOf" srcId="{4C5F54B5-504F-4069-AF1D-9A370FBD268C}" destId="{34539F78-7536-446A-B749-4315D26F2C4E}" srcOrd="0" destOrd="0" presId="urn:microsoft.com/office/officeart/2017/3/layout/HorizontalLabelsTimeline"/>
    <dgm:cxn modelId="{4BB1C59A-ECAD-4E2E-AC85-992E310BE6B3}" type="presParOf" srcId="{34539F78-7536-446A-B749-4315D26F2C4E}" destId="{64E37A6A-8F95-4F28-92FC-1FE8089D7DAF}" srcOrd="0" destOrd="0" presId="urn:microsoft.com/office/officeart/2017/3/layout/HorizontalLabelsTimeline"/>
    <dgm:cxn modelId="{2E24435E-66F6-4CD3-8775-8979FD334746}" type="presParOf" srcId="{34539F78-7536-446A-B749-4315D26F2C4E}" destId="{301B11E7-9AB9-40DA-A950-87C47281308D}" srcOrd="1" destOrd="0" presId="urn:microsoft.com/office/officeart/2017/3/layout/HorizontalLabelsTimeline"/>
    <dgm:cxn modelId="{A4BCD668-01DB-4919-8341-AC1D55ED9186}" type="presParOf" srcId="{301B11E7-9AB9-40DA-A950-87C47281308D}" destId="{255B3FC7-BD87-4810-87ED-7952D0F23157}" srcOrd="0" destOrd="0" presId="urn:microsoft.com/office/officeart/2017/3/layout/HorizontalLabelsTimeline"/>
    <dgm:cxn modelId="{782040E6-0EB9-481C-ABFC-43E14B4FB360}" type="presParOf" srcId="{301B11E7-9AB9-40DA-A950-87C47281308D}" destId="{4B545162-9690-412E-B970-54DA905B44AF}" srcOrd="1" destOrd="0" presId="urn:microsoft.com/office/officeart/2017/3/layout/HorizontalLabelsTimeline"/>
    <dgm:cxn modelId="{8CDA8A35-2C3A-4FCA-AA64-9738FAA2B90A}" type="presParOf" srcId="{34539F78-7536-446A-B749-4315D26F2C4E}" destId="{DF478A7F-4668-4E0A-86F7-C1205CF5AA73}" srcOrd="2" destOrd="0" presId="urn:microsoft.com/office/officeart/2017/3/layout/HorizontalLabelsTimeline"/>
    <dgm:cxn modelId="{183FC1F1-CC33-4A82-80AB-AE28A62FE5BC}" type="presParOf" srcId="{34539F78-7536-446A-B749-4315D26F2C4E}" destId="{6D7F9BE3-3008-4E5E-96F3-C71D72649902}" srcOrd="3" destOrd="0" presId="urn:microsoft.com/office/officeart/2017/3/layout/HorizontalLabelsTimeline"/>
    <dgm:cxn modelId="{DFBE38CA-D7B3-406E-AD20-E8A5337E1E37}" type="presParOf" srcId="{34539F78-7536-446A-B749-4315D26F2C4E}" destId="{02633C3C-6589-41FB-998C-85A7548107A4}" srcOrd="4" destOrd="0" presId="urn:microsoft.com/office/officeart/2017/3/layout/HorizontalLabelsTimeline"/>
    <dgm:cxn modelId="{E1884DD2-4A92-4416-A3C5-B7946502ED7D}" type="presParOf" srcId="{4C5F54B5-504F-4069-AF1D-9A370FBD268C}" destId="{41467129-B2CC-4E38-A5B2-56D30FA28409}" srcOrd="1" destOrd="0" presId="urn:microsoft.com/office/officeart/2017/3/layout/HorizontalLabelsTimeline"/>
    <dgm:cxn modelId="{35BE00F4-A4CA-451F-88B1-14E8AD7913BC}" type="presParOf" srcId="{4C5F54B5-504F-4069-AF1D-9A370FBD268C}" destId="{C7F26193-F277-4FC2-96E8-E896E5EFC9BC}" srcOrd="2" destOrd="0" presId="urn:microsoft.com/office/officeart/2017/3/layout/HorizontalLabelsTimeline"/>
    <dgm:cxn modelId="{FEA383E6-44BF-439E-A888-9B51E47E5329}" type="presParOf" srcId="{C7F26193-F277-4FC2-96E8-E896E5EFC9BC}" destId="{5C68C37A-C349-49AE-97A1-63D110D2C7D1}" srcOrd="0" destOrd="0" presId="urn:microsoft.com/office/officeart/2017/3/layout/HorizontalLabelsTimeline"/>
    <dgm:cxn modelId="{CF9D03C9-7D3B-48AE-A1A7-BA32E03BB838}" type="presParOf" srcId="{C7F26193-F277-4FC2-96E8-E896E5EFC9BC}" destId="{3E3F09C6-0C94-40B1-A308-6929444363D4}" srcOrd="1" destOrd="0" presId="urn:microsoft.com/office/officeart/2017/3/layout/HorizontalLabelsTimeline"/>
    <dgm:cxn modelId="{7CF12B9F-CFBE-4E95-B88C-0D0691C25C16}" type="presParOf" srcId="{3E3F09C6-0C94-40B1-A308-6929444363D4}" destId="{A01D9671-7007-4F3F-98D6-A9730C5B45E4}" srcOrd="0" destOrd="0" presId="urn:microsoft.com/office/officeart/2017/3/layout/HorizontalLabelsTimeline"/>
    <dgm:cxn modelId="{8666AE70-92D1-461A-A7EB-3E0C3D6CAFB1}" type="presParOf" srcId="{3E3F09C6-0C94-40B1-A308-6929444363D4}" destId="{65C95A24-31B5-46D2-BCB4-07372ABDD6F2}" srcOrd="1" destOrd="0" presId="urn:microsoft.com/office/officeart/2017/3/layout/HorizontalLabelsTimeline"/>
    <dgm:cxn modelId="{13A26228-F8FF-4E10-9C20-85BE74F3299E}" type="presParOf" srcId="{C7F26193-F277-4FC2-96E8-E896E5EFC9BC}" destId="{D4347EDB-4883-4C4B-A672-6266C9702B5A}" srcOrd="2" destOrd="0" presId="urn:microsoft.com/office/officeart/2017/3/layout/HorizontalLabelsTimeline"/>
    <dgm:cxn modelId="{7B3D875F-D671-4ED9-9685-C88802550EC2}" type="presParOf" srcId="{C7F26193-F277-4FC2-96E8-E896E5EFC9BC}" destId="{D10813CD-B7B7-4CC7-9B2D-B5AE3D30A4DA}" srcOrd="3" destOrd="0" presId="urn:microsoft.com/office/officeart/2017/3/layout/HorizontalLabelsTimeline"/>
    <dgm:cxn modelId="{9F0C579B-A26E-4915-B28E-BE1F21516C6E}" type="presParOf" srcId="{C7F26193-F277-4FC2-96E8-E896E5EFC9BC}" destId="{143FACBA-FB69-402B-8D92-68DCE90EA86A}" srcOrd="4" destOrd="0" presId="urn:microsoft.com/office/officeart/2017/3/layout/HorizontalLabelsTimeline"/>
    <dgm:cxn modelId="{74A43B40-5ADC-4A56-B557-9EA7CD41933B}" type="presParOf" srcId="{4C5F54B5-504F-4069-AF1D-9A370FBD268C}" destId="{0587E036-7F91-482C-9B0A-860FD4CCD0E2}" srcOrd="3" destOrd="0" presId="urn:microsoft.com/office/officeart/2017/3/layout/HorizontalLabelsTimeline"/>
    <dgm:cxn modelId="{56004AD0-4F39-4501-8B6A-C46447254B7A}" type="presParOf" srcId="{4C5F54B5-504F-4069-AF1D-9A370FBD268C}" destId="{795AD8F1-7B20-410C-90F4-2E04F4F4C93D}" srcOrd="4" destOrd="0" presId="urn:microsoft.com/office/officeart/2017/3/layout/HorizontalLabelsTimeline"/>
    <dgm:cxn modelId="{14622A83-EB02-4FC3-AD6E-803A576B41DC}" type="presParOf" srcId="{795AD8F1-7B20-410C-90F4-2E04F4F4C93D}" destId="{C5503B6E-C1DB-44F5-ABB8-38EF445ED1E8}" srcOrd="0" destOrd="0" presId="urn:microsoft.com/office/officeart/2017/3/layout/HorizontalLabelsTimeline"/>
    <dgm:cxn modelId="{5E272035-AA04-41F9-B063-F459491FBCA7}" type="presParOf" srcId="{795AD8F1-7B20-410C-90F4-2E04F4F4C93D}" destId="{FD7DE90B-3DDE-4250-BB93-6AFB95DB30C9}" srcOrd="1" destOrd="0" presId="urn:microsoft.com/office/officeart/2017/3/layout/HorizontalLabelsTimeline"/>
    <dgm:cxn modelId="{FDD6A01B-C8BF-4072-BCDD-922FA0C53FFE}" type="presParOf" srcId="{FD7DE90B-3DDE-4250-BB93-6AFB95DB30C9}" destId="{04897CD2-CF6F-4A55-8E79-1E7393B07B06}" srcOrd="0" destOrd="0" presId="urn:microsoft.com/office/officeart/2017/3/layout/HorizontalLabelsTimeline"/>
    <dgm:cxn modelId="{52185E99-9916-403D-8D98-35BD42724ADA}" type="presParOf" srcId="{FD7DE90B-3DDE-4250-BB93-6AFB95DB30C9}" destId="{30F499EF-86B9-43D4-9E36-2ADCD18D3C55}" srcOrd="1" destOrd="0" presId="urn:microsoft.com/office/officeart/2017/3/layout/HorizontalLabelsTimeline"/>
    <dgm:cxn modelId="{4A60733A-B41E-4256-9E7C-31E30B724F7B}" type="presParOf" srcId="{795AD8F1-7B20-410C-90F4-2E04F4F4C93D}" destId="{73ACB8E4-FFC1-49E5-BB46-1EBD63F3BF67}" srcOrd="2" destOrd="0" presId="urn:microsoft.com/office/officeart/2017/3/layout/HorizontalLabelsTimeline"/>
    <dgm:cxn modelId="{DADDB0AF-1979-4976-BE61-A90B75E86EF2}" type="presParOf" srcId="{795AD8F1-7B20-410C-90F4-2E04F4F4C93D}" destId="{FE89438A-B301-4219-9492-D30967496E8F}" srcOrd="3" destOrd="0" presId="urn:microsoft.com/office/officeart/2017/3/layout/HorizontalLabelsTimeline"/>
    <dgm:cxn modelId="{870E1F31-A34D-4D4B-8189-E4B4FD2EE0E2}" type="presParOf" srcId="{795AD8F1-7B20-410C-90F4-2E04F4F4C93D}" destId="{80E00C49-A058-42B1-B4A9-8FC8989D4F58}" srcOrd="4" destOrd="0" presId="urn:microsoft.com/office/officeart/2017/3/layout/HorizontalLabelsTimeline"/>
    <dgm:cxn modelId="{3D8F8EF7-DF18-45FA-A581-FD6F5263565B}" type="presParOf" srcId="{4C5F54B5-504F-4069-AF1D-9A370FBD268C}" destId="{396E0C2C-79C3-4FCA-B5E5-8B3C2758C30F}" srcOrd="5" destOrd="0" presId="urn:microsoft.com/office/officeart/2017/3/layout/HorizontalLabelsTimeline"/>
    <dgm:cxn modelId="{4E005CB5-C387-4FBE-93B3-8036B1D3E79A}" type="presParOf" srcId="{4C5F54B5-504F-4069-AF1D-9A370FBD268C}" destId="{866B658A-D972-4AD8-A7E6-4082FD2CB001}" srcOrd="6" destOrd="0" presId="urn:microsoft.com/office/officeart/2017/3/layout/HorizontalLabelsTimeline"/>
    <dgm:cxn modelId="{D95BEF26-CD53-4E12-A5D0-EAA9FE127E29}" type="presParOf" srcId="{866B658A-D972-4AD8-A7E6-4082FD2CB001}" destId="{CBCB6B30-5D46-4B19-B9DE-C0B7FB057712}" srcOrd="0" destOrd="0" presId="urn:microsoft.com/office/officeart/2017/3/layout/HorizontalLabelsTimeline"/>
    <dgm:cxn modelId="{72CCA53D-AD6B-4850-9899-2E6AB889244A}" type="presParOf" srcId="{866B658A-D972-4AD8-A7E6-4082FD2CB001}" destId="{746F6004-1265-4B16-B698-179F0477DB3D}" srcOrd="1" destOrd="0" presId="urn:microsoft.com/office/officeart/2017/3/layout/HorizontalLabelsTimeline"/>
    <dgm:cxn modelId="{C9B2903B-D1E0-45C1-B8EF-F0038EC3BAA3}" type="presParOf" srcId="{746F6004-1265-4B16-B698-179F0477DB3D}" destId="{95B1E40E-26D9-44C8-A99F-14EA44505DF3}" srcOrd="0" destOrd="0" presId="urn:microsoft.com/office/officeart/2017/3/layout/HorizontalLabelsTimeline"/>
    <dgm:cxn modelId="{071FE1BF-7E36-4D67-BADC-2EA30C206A10}" type="presParOf" srcId="{746F6004-1265-4B16-B698-179F0477DB3D}" destId="{752FC6D6-93A6-414C-B65D-6F2858E07E0C}" srcOrd="1" destOrd="0" presId="urn:microsoft.com/office/officeart/2017/3/layout/HorizontalLabelsTimeline"/>
    <dgm:cxn modelId="{395F78D7-E9CF-4B8D-BF9B-FD47FC0E03D8}" type="presParOf" srcId="{866B658A-D972-4AD8-A7E6-4082FD2CB001}" destId="{BBBD3B06-9C30-48DB-A77E-5A358B1C6E78}" srcOrd="2" destOrd="0" presId="urn:microsoft.com/office/officeart/2017/3/layout/HorizontalLabelsTimeline"/>
    <dgm:cxn modelId="{7B6A150B-0F77-4AC2-8401-D78A0CE00481}" type="presParOf" srcId="{866B658A-D972-4AD8-A7E6-4082FD2CB001}" destId="{C574381E-6C24-436D-B265-4BCFEFA46591}" srcOrd="3" destOrd="0" presId="urn:microsoft.com/office/officeart/2017/3/layout/HorizontalLabelsTimeline"/>
    <dgm:cxn modelId="{C13209F3-360E-474F-B68B-B3C918CE350A}" type="presParOf" srcId="{866B658A-D972-4AD8-A7E6-4082FD2CB001}" destId="{CC7E7566-0B46-4E0A-B951-BFE404664D2C}" srcOrd="4" destOrd="0" presId="urn:microsoft.com/office/officeart/2017/3/layout/HorizontalLabelsTimeline"/>
    <dgm:cxn modelId="{850E31A5-7CBC-47A7-BE9F-E49548540B8A}" type="presParOf" srcId="{4C5F54B5-504F-4069-AF1D-9A370FBD268C}" destId="{F50C4635-5C0A-4C07-B5AD-BABD96009847}" srcOrd="7" destOrd="0" presId="urn:microsoft.com/office/officeart/2017/3/layout/HorizontalLabelsTimeline"/>
    <dgm:cxn modelId="{43D49538-E6CD-4532-A170-BA427B823EF0}" type="presParOf" srcId="{4C5F54B5-504F-4069-AF1D-9A370FBD268C}" destId="{5667DB6C-E90F-44DB-BFD7-8570D48D28D4}" srcOrd="8" destOrd="0" presId="urn:microsoft.com/office/officeart/2017/3/layout/HorizontalLabelsTimeline"/>
    <dgm:cxn modelId="{9D63C5FC-4569-4C97-AA26-EF4F5298BAAB}" type="presParOf" srcId="{5667DB6C-E90F-44DB-BFD7-8570D48D28D4}" destId="{88F6D506-033B-4CA4-9572-41E373A6B43C}" srcOrd="0" destOrd="0" presId="urn:microsoft.com/office/officeart/2017/3/layout/HorizontalLabelsTimeline"/>
    <dgm:cxn modelId="{C58F8258-57F5-4C3F-A601-59455EF85713}" type="presParOf" srcId="{5667DB6C-E90F-44DB-BFD7-8570D48D28D4}" destId="{E3303ED6-54B9-4518-AD7C-3197102106EF}" srcOrd="1" destOrd="0" presId="urn:microsoft.com/office/officeart/2017/3/layout/HorizontalLabelsTimeline"/>
    <dgm:cxn modelId="{503D17B7-1981-43B0-AA09-8A1C59D05E10}" type="presParOf" srcId="{E3303ED6-54B9-4518-AD7C-3197102106EF}" destId="{FE14A9FC-66E7-4679-B63E-054F98E59204}" srcOrd="0" destOrd="0" presId="urn:microsoft.com/office/officeart/2017/3/layout/HorizontalLabelsTimeline"/>
    <dgm:cxn modelId="{AE469D7B-CC7E-4BC1-8D1E-86390733520A}" type="presParOf" srcId="{E3303ED6-54B9-4518-AD7C-3197102106EF}" destId="{8F1DAFAE-685A-4EC1-8FC0-2EE182F59B78}" srcOrd="1" destOrd="0" presId="urn:microsoft.com/office/officeart/2017/3/layout/HorizontalLabelsTimeline"/>
    <dgm:cxn modelId="{DC41048D-25B9-48F1-BEBD-2C27E61AC040}" type="presParOf" srcId="{5667DB6C-E90F-44DB-BFD7-8570D48D28D4}" destId="{4702B22B-8EB6-4454-9F8E-9A963F32B8A1}" srcOrd="2" destOrd="0" presId="urn:microsoft.com/office/officeart/2017/3/layout/HorizontalLabelsTimeline"/>
    <dgm:cxn modelId="{138CE45F-FC08-4032-80F7-B9BFF744F0EB}" type="presParOf" srcId="{5667DB6C-E90F-44DB-BFD7-8570D48D28D4}" destId="{F2E81385-B138-4A59-9452-A3C9AC4F2012}" srcOrd="3" destOrd="0" presId="urn:microsoft.com/office/officeart/2017/3/layout/HorizontalLabelsTimeline"/>
    <dgm:cxn modelId="{F1D28BFC-3DD3-4D47-8D74-D89891072267}" type="presParOf" srcId="{5667DB6C-E90F-44DB-BFD7-8570D48D28D4}" destId="{00C34F8E-67EA-485C-B754-5C6C9BC871C5}" srcOrd="4" destOrd="0" presId="urn:microsoft.com/office/officeart/2017/3/layout/HorizontalLabelsTimeline"/>
    <dgm:cxn modelId="{9A797B1E-29C3-4C3A-B76A-608521D9E7E3}" type="presParOf" srcId="{4C5F54B5-504F-4069-AF1D-9A370FBD268C}" destId="{E2C470F7-A894-4A64-A64E-235B0E510421}" srcOrd="9" destOrd="0" presId="urn:microsoft.com/office/officeart/2017/3/layout/HorizontalLabelsTimeline"/>
    <dgm:cxn modelId="{265936D2-7ED0-42EC-8311-DF8A72A29D42}" type="presParOf" srcId="{4C5F54B5-504F-4069-AF1D-9A370FBD268C}" destId="{6AA3FB3F-E213-4147-93D1-22B952CDFE17}" srcOrd="10" destOrd="0" presId="urn:microsoft.com/office/officeart/2017/3/layout/HorizontalLabelsTimeline"/>
    <dgm:cxn modelId="{19242F87-18FB-4C39-8C0A-D607FC6485B4}" type="presParOf" srcId="{6AA3FB3F-E213-4147-93D1-22B952CDFE17}" destId="{270971D8-F05B-4392-88C0-D9921BB5F6B0}" srcOrd="0" destOrd="0" presId="urn:microsoft.com/office/officeart/2017/3/layout/HorizontalLabelsTimeline"/>
    <dgm:cxn modelId="{F876D41B-416B-4055-8D09-96D06DFDB437}" type="presParOf" srcId="{6AA3FB3F-E213-4147-93D1-22B952CDFE17}" destId="{68B34C20-0EE9-4A51-9634-702BEA794899}" srcOrd="1" destOrd="0" presId="urn:microsoft.com/office/officeart/2017/3/layout/HorizontalLabelsTimeline"/>
    <dgm:cxn modelId="{EA57BA5F-831F-47BE-A856-940D3484524C}" type="presParOf" srcId="{68B34C20-0EE9-4A51-9634-702BEA794899}" destId="{1D60394B-1800-4790-9694-08B1C1D1B34D}" srcOrd="0" destOrd="0" presId="urn:microsoft.com/office/officeart/2017/3/layout/HorizontalLabelsTimeline"/>
    <dgm:cxn modelId="{5972BBC0-96BD-49E2-A53C-2E3B8700E915}" type="presParOf" srcId="{68B34C20-0EE9-4A51-9634-702BEA794899}" destId="{F7828579-24D8-4EC2-A1D6-344D5AD522E4}" srcOrd="1" destOrd="0" presId="urn:microsoft.com/office/officeart/2017/3/layout/HorizontalLabelsTimeline"/>
    <dgm:cxn modelId="{FF36BECE-6860-48C9-96ED-5EE22C9837DE}" type="presParOf" srcId="{6AA3FB3F-E213-4147-93D1-22B952CDFE17}" destId="{59F1EF41-14EA-48EE-A559-118169DBDB24}" srcOrd="2" destOrd="0" presId="urn:microsoft.com/office/officeart/2017/3/layout/HorizontalLabelsTimeline"/>
    <dgm:cxn modelId="{65C34EF9-13F9-4422-B27D-027477A4D3DC}" type="presParOf" srcId="{6AA3FB3F-E213-4147-93D1-22B952CDFE17}" destId="{8E0947F0-E28B-4B2E-B1D6-BFEED1AF012B}" srcOrd="3" destOrd="0" presId="urn:microsoft.com/office/officeart/2017/3/layout/HorizontalLabelsTimeline"/>
    <dgm:cxn modelId="{1136A87A-E434-41BB-80A0-46AAEDE08A7F}" type="presParOf" srcId="{6AA3FB3F-E213-4147-93D1-22B952CDFE17}" destId="{6BA99215-8D0D-4B24-ACDB-B8619064A20A}" srcOrd="4" destOrd="0" presId="urn:microsoft.com/office/officeart/2017/3/layout/HorizontalLabelsTimeline"/>
    <dgm:cxn modelId="{88347C5C-D98A-4944-9070-675989F337E9}" type="presParOf" srcId="{4C5F54B5-504F-4069-AF1D-9A370FBD268C}" destId="{9B2B8A77-95BF-4B3D-B7A2-74A64BEAD033}" srcOrd="11" destOrd="0" presId="urn:microsoft.com/office/officeart/2017/3/layout/HorizontalLabelsTimeline"/>
    <dgm:cxn modelId="{8D4D38F5-A5F1-4D62-9BCA-6CC478EC7E4C}" type="presParOf" srcId="{4C5F54B5-504F-4069-AF1D-9A370FBD268C}" destId="{CB500B18-4CCC-44D0-A7EE-E63EC340604C}" srcOrd="12" destOrd="0" presId="urn:microsoft.com/office/officeart/2017/3/layout/HorizontalLabelsTimeline"/>
    <dgm:cxn modelId="{CA7B5223-EF74-4D8B-907F-13343593C4EE}" type="presParOf" srcId="{CB500B18-4CCC-44D0-A7EE-E63EC340604C}" destId="{A7F04B95-81DC-4C70-990B-FEE82F4C63E7}" srcOrd="0" destOrd="0" presId="urn:microsoft.com/office/officeart/2017/3/layout/HorizontalLabelsTimeline"/>
    <dgm:cxn modelId="{B568DA8F-9B7B-4436-BC58-424FF51851B0}" type="presParOf" srcId="{CB500B18-4CCC-44D0-A7EE-E63EC340604C}" destId="{16384FAB-C600-47F1-91A6-2EF972F345F9}" srcOrd="1" destOrd="0" presId="urn:microsoft.com/office/officeart/2017/3/layout/HorizontalLabelsTimeline"/>
    <dgm:cxn modelId="{86C961B3-FEDB-4FD6-979C-DD888B422E1F}" type="presParOf" srcId="{16384FAB-C600-47F1-91A6-2EF972F345F9}" destId="{725F2AEF-0925-4411-A89A-5976D96BC3B1}" srcOrd="0" destOrd="0" presId="urn:microsoft.com/office/officeart/2017/3/layout/HorizontalLabelsTimeline"/>
    <dgm:cxn modelId="{73D12A66-181A-4CDC-B203-1DEEEAB3C91C}" type="presParOf" srcId="{16384FAB-C600-47F1-91A6-2EF972F345F9}" destId="{F1CEE27F-E297-4972-B373-BDB021CAF74B}" srcOrd="1" destOrd="0" presId="urn:microsoft.com/office/officeart/2017/3/layout/HorizontalLabelsTimeline"/>
    <dgm:cxn modelId="{F69945AE-CB1D-412C-AD73-1A473E0B1387}" type="presParOf" srcId="{CB500B18-4CCC-44D0-A7EE-E63EC340604C}" destId="{3F1F843F-8CAA-4ECF-B5A2-211D6C43D3C6}" srcOrd="2" destOrd="0" presId="urn:microsoft.com/office/officeart/2017/3/layout/HorizontalLabelsTimeline"/>
    <dgm:cxn modelId="{BA5F73F5-4139-4621-918F-2EF99700F25D}" type="presParOf" srcId="{CB500B18-4CCC-44D0-A7EE-E63EC340604C}" destId="{53B98CC0-1029-46A6-8053-0933F88F7705}" srcOrd="3" destOrd="0" presId="urn:microsoft.com/office/officeart/2017/3/layout/HorizontalLabelsTimeline"/>
    <dgm:cxn modelId="{C16CDDD1-A8B5-4736-9317-432C155AD897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>
        <a:xfrm>
          <a:off x="165996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DoubleZero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>
        <a:xfrm>
          <a:off x="165996" y="360600"/>
          <a:ext cx="2434621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Two-stage wiper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Each stage overrides with 0s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Hence the name: “DoubleZero”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UAC-0088 (RU, BY)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>
        <a:xfrm>
          <a:off x="7082535" y="2584323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Somnia Ransomware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>
        <a:xfrm>
          <a:off x="7082535" y="3128391"/>
          <a:ext cx="2434621" cy="839352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No known successful attacks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pseudo-ransomware </a:t>
          </a:r>
          <a:r>
            <a:rPr lang="en-US" sz="1200" i="1" kern="1200">
              <a:solidFill>
                <a:srgbClr val="454D55"/>
              </a:solidFill>
              <a:latin typeface="Times New Roman"/>
              <a:ea typeface="+mn-ea"/>
              <a:cs typeface="+mn-cs"/>
            </a:rPr>
            <a:t>(wiper)</a:t>
          </a:r>
          <a:endParaRPr lang="en-US" sz="1200" i="1" kern="1200" dirty="0">
            <a:solidFill>
              <a:srgbClr val="454D55"/>
            </a:solidFill>
            <a:latin typeface="Times New Roman"/>
            <a:ea typeface="+mn-ea"/>
            <a:cs typeface="+mn-cs"/>
          </a:endParaRP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</a:t>
          </a:r>
          <a:r>
            <a:rPr lang="en-US" sz="1200" i="1" kern="1200" dirty="0" err="1">
              <a:solidFill>
                <a:srgbClr val="454D55"/>
              </a:solidFill>
              <a:latin typeface="Times New Roman"/>
              <a:ea typeface="+mn-ea"/>
              <a:cs typeface="+mn-cs"/>
            </a:rPr>
            <a:t>FRwL</a:t>
          </a: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 (Russia)</a:t>
          </a: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>
        <a:xfrm>
          <a:off x="8465843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RansomBoggs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>
        <a:xfrm>
          <a:off x="8465843" y="172174"/>
          <a:ext cx="2434621" cy="1233334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Appears to be a “one and done.”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crypto-ransomware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Uses Monsters Inc. references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No known samples discovered in wild</a:t>
          </a: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>
        <a:xfrm>
          <a:off x="1549304" y="2584323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Industroyer2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>
        <a:xfrm>
          <a:off x="2932612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12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ORCSHRED, AWFULSHRED, SOLOSHRED</a:t>
          </a: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>
        <a:xfrm>
          <a:off x="4315920" y="2584323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Prestige Ransomware</a:t>
          </a: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>
        <a:xfrm>
          <a:off x="5699227" y="1405509"/>
          <a:ext cx="2434621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Azov Ransomware</a:t>
          </a: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>
        <a:xfrm>
          <a:off x="2932612" y="411989"/>
          <a:ext cx="2434621" cy="993519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ORCSHRED – Linux worm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AWFULSHRED &amp; SOLOSHRED – Solaris and Linux wipers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>
        <a:xfrm>
          <a:off x="1549304" y="3128391"/>
          <a:ext cx="2434621" cy="1233334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- 2</a:t>
          </a:r>
          <a:r>
            <a:rPr lang="en-US" sz="1200" i="1" kern="1200" baseline="300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nd</a:t>
          </a: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 iteration of Industroyer (2016)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Configurable malware targeting energy provider ICS systems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Used with the 3 “Shreds” and CW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>
        <a:xfrm>
          <a:off x="4315920" y="3128391"/>
          <a:ext cx="2434621" cy="993519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Targeted UA &amp; PO logistics orgs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Ransomware with 3 delivery mechanisms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IRIDIUM (Russia)</a:t>
          </a: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>
        <a:xfrm>
          <a:off x="5699227" y="172174"/>
          <a:ext cx="2434621" cy="1233334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Still being used as of this writing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Pseudo-ransomware and polymorphic worm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Thousands of samples discovered</a:t>
          </a:r>
        </a:p>
        <a:p>
          <a:pPr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Unknown attribution</a:t>
          </a:r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>
        <a:xfrm>
          <a:off x="0" y="2266950"/>
          <a:ext cx="11066462" cy="0"/>
        </a:xfrm>
        <a:prstGeom prst="lin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7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7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7"/>
      <dgm:spPr>
        <a:xfrm>
          <a:off x="1383307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6D7F9BE3-3008-4E5E-96F3-C71D72649902}" type="pres">
      <dgm:prSet presAssocID="{D423FB80-F2BD-4DDE-80B1-76F84FE09A02}" presName="ConnectorPoint" presStyleLbl="node1" presStyleIdx="0" presStyleCnt="7"/>
      <dgm:spPr>
        <a:xfrm rot="2700000">
          <a:off x="1348042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1" presStyleCnt="7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1" presStyleCnt="7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1" presStyleCnt="7"/>
      <dgm:spPr>
        <a:xfrm>
          <a:off x="2766615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D10813CD-B7B7-4CC7-9B2D-B5AE3D30A4DA}" type="pres">
      <dgm:prSet presAssocID="{F01D5F9E-ABC5-4560-ACB4-E6CFBC60BFF2}" presName="ConnectorPoint" presStyleLbl="node1" presStyleIdx="1" presStyleCnt="7"/>
      <dgm:spPr>
        <a:xfrm rot="2700000">
          <a:off x="2731350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2" presStyleCnt="7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2" presStyleCnt="7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2" presStyleCnt="7"/>
      <dgm:spPr>
        <a:xfrm>
          <a:off x="4149923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FE89438A-B301-4219-9492-D30967496E8F}" type="pres">
      <dgm:prSet presAssocID="{454D56AF-0D14-43A4-A4AA-2274946C5116}" presName="ConnectorPoint" presStyleLbl="node1" presStyleIdx="2" presStyleCnt="7"/>
      <dgm:spPr>
        <a:xfrm rot="2700000">
          <a:off x="4114657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  <dgm:pt modelId="{396E0C2C-79C3-4FCA-B5E5-8B3C2758C30F}" type="pres">
      <dgm:prSet presAssocID="{511F28C0-50D9-4CBB-862C-2AD0ACC17105}" presName="spaceBetweenRectangles" presStyleCnt="0"/>
      <dgm:spPr/>
    </dgm:pt>
    <dgm:pt modelId="{866B658A-D972-4AD8-A7E6-4082FD2CB001}" type="pres">
      <dgm:prSet presAssocID="{A7F4784E-75AE-4F03-B342-C71355D1ACCF}" presName="composite" presStyleCnt="0"/>
      <dgm:spPr/>
    </dgm:pt>
    <dgm:pt modelId="{CBCB6B30-5D46-4B19-B9DE-C0B7FB057712}" type="pres">
      <dgm:prSet presAssocID="{A7F4784E-75AE-4F03-B342-C71355D1ACCF}" presName="L1TextContainer" presStyleLbl="alignNode1" presStyleIdx="3" presStyleCnt="7">
        <dgm:presLayoutVars>
          <dgm:chMax val="1"/>
          <dgm:chPref val="1"/>
          <dgm:bulletEnabled val="1"/>
        </dgm:presLayoutVars>
      </dgm:prSet>
      <dgm:spPr/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</dgm:pt>
    <dgm:pt modelId="{95B1E40E-26D9-44C8-A99F-14EA44505DF3}" type="pres">
      <dgm:prSet presAssocID="{A7F4784E-75AE-4F03-B342-C71355D1ACCF}" presName="L2TextContainer" presStyleLbl="bgAccFollowNode1" presStyleIdx="3" presStyleCnt="7"/>
      <dgm:spPr/>
    </dgm:pt>
    <dgm:pt modelId="{752FC6D6-93A6-414C-B65D-6F2858E07E0C}" type="pres">
      <dgm:prSet presAssocID="{A7F4784E-75AE-4F03-B342-C71355D1ACCF}" presName="FlexibleEmptyPlaceHolder" presStyleCnt="0"/>
      <dgm:spPr/>
    </dgm:pt>
    <dgm:pt modelId="{BBBD3B06-9C30-48DB-A77E-5A358B1C6E78}" type="pres">
      <dgm:prSet presAssocID="{A7F4784E-75AE-4F03-B342-C71355D1ACCF}" presName="ConnectLine" presStyleLbl="sibTrans1D1" presStyleIdx="3" presStyleCnt="7"/>
      <dgm:spPr>
        <a:xfrm>
          <a:off x="5533230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C574381E-6C24-436D-B265-4BCFEFA46591}" type="pres">
      <dgm:prSet presAssocID="{A7F4784E-75AE-4F03-B342-C71355D1ACCF}" presName="ConnectorPoint" presStyleLbl="node1" presStyleIdx="3" presStyleCnt="7"/>
      <dgm:spPr>
        <a:xfrm rot="2700000">
          <a:off x="5497965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CC7E7566-0B46-4E0A-B951-BFE404664D2C}" type="pres">
      <dgm:prSet presAssocID="{A7F4784E-75AE-4F03-B342-C71355D1ACCF}" presName="EmptyPlaceHolder" presStyleCnt="0"/>
      <dgm:spPr/>
    </dgm:pt>
    <dgm:pt modelId="{F50C4635-5C0A-4C07-B5AD-BABD96009847}" type="pres">
      <dgm:prSet presAssocID="{3078DB00-0C2A-4587-8661-74E5E36CBCA7}" presName="spaceBetweenRectangles" presStyleCnt="0"/>
      <dgm:spPr/>
    </dgm:pt>
    <dgm:pt modelId="{5667DB6C-E90F-44DB-BFD7-8570D48D28D4}" type="pres">
      <dgm:prSet presAssocID="{A59C9EB4-4836-41EA-88FC-E68E29755DEF}" presName="composite" presStyleCnt="0"/>
      <dgm:spPr/>
    </dgm:pt>
    <dgm:pt modelId="{88F6D506-033B-4CA4-9572-41E373A6B43C}" type="pres">
      <dgm:prSet presAssocID="{A59C9EB4-4836-41EA-88FC-E68E29755DEF}" presName="L1TextContainer" presStyleLbl="alignNode1" presStyleIdx="4" presStyleCnt="7">
        <dgm:presLayoutVars>
          <dgm:chMax val="1"/>
          <dgm:chPref val="1"/>
          <dgm:bulletEnabled val="1"/>
        </dgm:presLayoutVars>
      </dgm:prSet>
      <dgm:spPr/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</dgm:pt>
    <dgm:pt modelId="{FE14A9FC-66E7-4679-B63E-054F98E59204}" type="pres">
      <dgm:prSet presAssocID="{A59C9EB4-4836-41EA-88FC-E68E29755DEF}" presName="L2TextContainer" presStyleLbl="bgAccFollowNode1" presStyleIdx="4" presStyleCnt="7"/>
      <dgm:spPr/>
    </dgm:pt>
    <dgm:pt modelId="{8F1DAFAE-685A-4EC1-8FC0-2EE182F59B78}" type="pres">
      <dgm:prSet presAssocID="{A59C9EB4-4836-41EA-88FC-E68E29755DEF}" presName="FlexibleEmptyPlaceHolder" presStyleCnt="0"/>
      <dgm:spPr/>
    </dgm:pt>
    <dgm:pt modelId="{4702B22B-8EB6-4454-9F8E-9A963F32B8A1}" type="pres">
      <dgm:prSet presAssocID="{A59C9EB4-4836-41EA-88FC-E68E29755DEF}" presName="ConnectLine" presStyleLbl="sibTrans1D1" presStyleIdx="4" presStyleCnt="7"/>
      <dgm:spPr>
        <a:xfrm>
          <a:off x="6916538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F2E81385-B138-4A59-9452-A3C9AC4F2012}" type="pres">
      <dgm:prSet presAssocID="{A59C9EB4-4836-41EA-88FC-E68E29755DEF}" presName="ConnectorPoint" presStyleLbl="node1" presStyleIdx="4" presStyleCnt="7"/>
      <dgm:spPr>
        <a:xfrm rot="2700000">
          <a:off x="6881273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00C34F8E-67EA-485C-B754-5C6C9BC871C5}" type="pres">
      <dgm:prSet presAssocID="{A59C9EB4-4836-41EA-88FC-E68E29755DEF}" presName="EmptyPlaceHolder" presStyleCnt="0"/>
      <dgm:spPr/>
    </dgm:pt>
    <dgm:pt modelId="{E2C470F7-A894-4A64-A64E-235B0E510421}" type="pres">
      <dgm:prSet presAssocID="{62C75627-0A71-4E35-B62B-749D8AB3C189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5" presStyleCnt="7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5" presStyleCnt="7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5" presStyleCnt="7"/>
      <dgm:spPr>
        <a:xfrm>
          <a:off x="8299846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8E0947F0-E28B-4B2E-B1D6-BFEED1AF012B}" type="pres">
      <dgm:prSet presAssocID="{2DC4903D-31E8-4ED6-875F-63877788B702}" presName="ConnectorPoint" presStyleLbl="node1" presStyleIdx="5" presStyleCnt="7"/>
      <dgm:spPr>
        <a:xfrm rot="2700000">
          <a:off x="8264581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6" presStyleCnt="7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6" presStyleCnt="7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6" presStyleCnt="7"/>
      <dgm:spPr>
        <a:xfrm>
          <a:off x="9683154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53B98CC0-1029-46A6-8053-0933F88F7705}" type="pres">
      <dgm:prSet presAssocID="{8A93A940-284B-49B0-9D89-5FA2B3B3C7E5}" presName="ConnectorPoint" presStyleLbl="node1" presStyleIdx="6" presStyleCnt="7"/>
      <dgm:spPr>
        <a:xfrm rot="2700000">
          <a:off x="9647888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EADCFF1E-172D-4C2D-BDB4-9D2B19597296}" type="presOf" srcId="{47BE8E0B-496B-44FC-825E-C2A10D821DC9}" destId="{A01D9671-7007-4F3F-98D6-A9730C5B45E4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C436E05B-3981-4E5A-BD66-5DBD06BC52A1}" type="presOf" srcId="{F01D5F9E-ABC5-4560-ACB4-E6CFBC60BFF2}" destId="{5C68C37A-C349-49AE-97A1-63D110D2C7D1}" srcOrd="0" destOrd="0" presId="urn:microsoft.com/office/officeart/2017/3/layout/HorizontalLabelsTimeline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59B27383-B045-4BF7-93D0-B9D2CB156BC5}" type="presOf" srcId="{1827863D-2FA1-48D1-81C4-0E7D31ADB47E}" destId="{95B1E40E-26D9-44C8-A99F-14EA44505DF3}" srcOrd="0" destOrd="0" presId="urn:microsoft.com/office/officeart/2017/3/layout/HorizontalLabelsTimeline"/>
    <dgm:cxn modelId="{270F1A8F-053B-4B29-B86C-B8D01B394942}" type="presOf" srcId="{CF564C6C-7771-4FD5-B851-B5B84730268F}" destId="{FE14A9FC-66E7-4679-B63E-054F98E59204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2C87A39F-871C-45C6-8C22-A8C358151D70}" type="presOf" srcId="{A7F4784E-75AE-4F03-B342-C71355D1ACCF}" destId="{CBCB6B30-5D46-4B19-B9DE-C0B7FB057712}" srcOrd="0" destOrd="0" presId="urn:microsoft.com/office/officeart/2017/3/layout/HorizontalLabelsTimeline"/>
    <dgm:cxn modelId="{078029A2-947D-4D6B-B786-5B31CB659BA9}" type="presOf" srcId="{A59C9EB4-4836-41EA-88FC-E68E29755DEF}" destId="{88F6D506-033B-4CA4-9572-41E373A6B43C}" srcOrd="0" destOrd="0" presId="urn:microsoft.com/office/officeart/2017/3/layout/HorizontalLabelsTimeline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186572D2-DD3E-469C-B4C6-FC405845D66C}" type="presOf" srcId="{3280BE73-5C4D-4941-9102-E5930904556F}" destId="{04897CD2-CF6F-4A55-8E79-1E7393B07B06}" srcOrd="0" destOrd="0" presId="urn:microsoft.com/office/officeart/2017/3/layout/HorizontalLabelsTimeline"/>
    <dgm:cxn modelId="{0850A4D5-F517-4BE2-AE27-9281E3729461}" type="presOf" srcId="{454D56AF-0D14-43A4-A4AA-2274946C5116}" destId="{C5503B6E-C1DB-44F5-ABB8-38EF445ED1E8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25113ECB-44A4-43A3-B2D0-D47302F35B26}" type="presParOf" srcId="{4C5F54B5-504F-4069-AF1D-9A370FBD268C}" destId="{C7F26193-F277-4FC2-96E8-E896E5EFC9BC}" srcOrd="2" destOrd="0" presId="urn:microsoft.com/office/officeart/2017/3/layout/HorizontalLabelsTimeline"/>
    <dgm:cxn modelId="{AEF2036D-29F6-4431-8357-64776A18B655}" type="presParOf" srcId="{C7F26193-F277-4FC2-96E8-E896E5EFC9BC}" destId="{5C68C37A-C349-49AE-97A1-63D110D2C7D1}" srcOrd="0" destOrd="0" presId="urn:microsoft.com/office/officeart/2017/3/layout/HorizontalLabelsTimeline"/>
    <dgm:cxn modelId="{51F9D33C-AECD-4F33-B2DA-43CF6B93002F}" type="presParOf" srcId="{C7F26193-F277-4FC2-96E8-E896E5EFC9BC}" destId="{3E3F09C6-0C94-40B1-A308-6929444363D4}" srcOrd="1" destOrd="0" presId="urn:microsoft.com/office/officeart/2017/3/layout/HorizontalLabelsTimeline"/>
    <dgm:cxn modelId="{17B9A51D-D490-4C54-B91D-5CD40783571D}" type="presParOf" srcId="{3E3F09C6-0C94-40B1-A308-6929444363D4}" destId="{A01D9671-7007-4F3F-98D6-A9730C5B45E4}" srcOrd="0" destOrd="0" presId="urn:microsoft.com/office/officeart/2017/3/layout/HorizontalLabelsTimeline"/>
    <dgm:cxn modelId="{A6AAA60B-E979-47B8-A997-DB62C715690F}" type="presParOf" srcId="{3E3F09C6-0C94-40B1-A308-6929444363D4}" destId="{65C95A24-31B5-46D2-BCB4-07372ABDD6F2}" srcOrd="1" destOrd="0" presId="urn:microsoft.com/office/officeart/2017/3/layout/HorizontalLabelsTimeline"/>
    <dgm:cxn modelId="{05694172-1DAF-4D9C-BBD9-0794366FCD56}" type="presParOf" srcId="{C7F26193-F277-4FC2-96E8-E896E5EFC9BC}" destId="{D4347EDB-4883-4C4B-A672-6266C9702B5A}" srcOrd="2" destOrd="0" presId="urn:microsoft.com/office/officeart/2017/3/layout/HorizontalLabelsTimeline"/>
    <dgm:cxn modelId="{BC9943FE-1230-4FDB-A7D8-898D013B9350}" type="presParOf" srcId="{C7F26193-F277-4FC2-96E8-E896E5EFC9BC}" destId="{D10813CD-B7B7-4CC7-9B2D-B5AE3D30A4DA}" srcOrd="3" destOrd="0" presId="urn:microsoft.com/office/officeart/2017/3/layout/HorizontalLabelsTimeline"/>
    <dgm:cxn modelId="{084C9897-3EE7-44CF-9F38-C9A562B67975}" type="presParOf" srcId="{C7F26193-F277-4FC2-96E8-E896E5EFC9BC}" destId="{143FACBA-FB69-402B-8D92-68DCE90EA86A}" srcOrd="4" destOrd="0" presId="urn:microsoft.com/office/officeart/2017/3/layout/HorizontalLabelsTimeline"/>
    <dgm:cxn modelId="{3DFFAC5F-0847-4E2F-A4CD-4FB95268ED8C}" type="presParOf" srcId="{4C5F54B5-504F-4069-AF1D-9A370FBD268C}" destId="{0587E036-7F91-482C-9B0A-860FD4CCD0E2}" srcOrd="3" destOrd="0" presId="urn:microsoft.com/office/officeart/2017/3/layout/HorizontalLabelsTimeline"/>
    <dgm:cxn modelId="{0C2CFEA1-3FB4-47D5-BA0C-2B2C20EB640F}" type="presParOf" srcId="{4C5F54B5-504F-4069-AF1D-9A370FBD268C}" destId="{795AD8F1-7B20-410C-90F4-2E04F4F4C93D}" srcOrd="4" destOrd="0" presId="urn:microsoft.com/office/officeart/2017/3/layout/HorizontalLabelsTimeline"/>
    <dgm:cxn modelId="{5EA692BD-507A-40EE-B699-B1F92E600F62}" type="presParOf" srcId="{795AD8F1-7B20-410C-90F4-2E04F4F4C93D}" destId="{C5503B6E-C1DB-44F5-ABB8-38EF445ED1E8}" srcOrd="0" destOrd="0" presId="urn:microsoft.com/office/officeart/2017/3/layout/HorizontalLabelsTimeline"/>
    <dgm:cxn modelId="{84215AA0-8ED4-45B6-8451-521906DE0059}" type="presParOf" srcId="{795AD8F1-7B20-410C-90F4-2E04F4F4C93D}" destId="{FD7DE90B-3DDE-4250-BB93-6AFB95DB30C9}" srcOrd="1" destOrd="0" presId="urn:microsoft.com/office/officeart/2017/3/layout/HorizontalLabelsTimeline"/>
    <dgm:cxn modelId="{CD1AF92D-7CB7-4156-9C24-3DD50EA4D129}" type="presParOf" srcId="{FD7DE90B-3DDE-4250-BB93-6AFB95DB30C9}" destId="{04897CD2-CF6F-4A55-8E79-1E7393B07B06}" srcOrd="0" destOrd="0" presId="urn:microsoft.com/office/officeart/2017/3/layout/HorizontalLabelsTimeline"/>
    <dgm:cxn modelId="{E596D201-A9A8-46AA-BA6C-731E186DBB6C}" type="presParOf" srcId="{FD7DE90B-3DDE-4250-BB93-6AFB95DB30C9}" destId="{30F499EF-86B9-43D4-9E36-2ADCD18D3C55}" srcOrd="1" destOrd="0" presId="urn:microsoft.com/office/officeart/2017/3/layout/HorizontalLabelsTimeline"/>
    <dgm:cxn modelId="{7D0F95A1-0D0D-4B3A-AD37-1D9E68A59E7B}" type="presParOf" srcId="{795AD8F1-7B20-410C-90F4-2E04F4F4C93D}" destId="{73ACB8E4-FFC1-49E5-BB46-1EBD63F3BF67}" srcOrd="2" destOrd="0" presId="urn:microsoft.com/office/officeart/2017/3/layout/HorizontalLabelsTimeline"/>
    <dgm:cxn modelId="{A5FB3F07-307E-4B9C-AF1B-722131ED4362}" type="presParOf" srcId="{795AD8F1-7B20-410C-90F4-2E04F4F4C93D}" destId="{FE89438A-B301-4219-9492-D30967496E8F}" srcOrd="3" destOrd="0" presId="urn:microsoft.com/office/officeart/2017/3/layout/HorizontalLabelsTimeline"/>
    <dgm:cxn modelId="{2F2BB858-3070-4463-950E-16B32D1FC1A0}" type="presParOf" srcId="{795AD8F1-7B20-410C-90F4-2E04F4F4C93D}" destId="{80E00C49-A058-42B1-B4A9-8FC8989D4F58}" srcOrd="4" destOrd="0" presId="urn:microsoft.com/office/officeart/2017/3/layout/HorizontalLabelsTimeline"/>
    <dgm:cxn modelId="{4CFFAECA-C6E6-463A-90AA-C4DEAB87918A}" type="presParOf" srcId="{4C5F54B5-504F-4069-AF1D-9A370FBD268C}" destId="{396E0C2C-79C3-4FCA-B5E5-8B3C2758C30F}" srcOrd="5" destOrd="0" presId="urn:microsoft.com/office/officeart/2017/3/layout/HorizontalLabelsTimeline"/>
    <dgm:cxn modelId="{28A719F5-6237-4C83-8EB7-BB9ACE657CCA}" type="presParOf" srcId="{4C5F54B5-504F-4069-AF1D-9A370FBD268C}" destId="{866B658A-D972-4AD8-A7E6-4082FD2CB001}" srcOrd="6" destOrd="0" presId="urn:microsoft.com/office/officeart/2017/3/layout/HorizontalLabelsTimeline"/>
    <dgm:cxn modelId="{E55C2317-CDB7-4C64-95C4-C04303FBB96A}" type="presParOf" srcId="{866B658A-D972-4AD8-A7E6-4082FD2CB001}" destId="{CBCB6B30-5D46-4B19-B9DE-C0B7FB057712}" srcOrd="0" destOrd="0" presId="urn:microsoft.com/office/officeart/2017/3/layout/HorizontalLabelsTimeline"/>
    <dgm:cxn modelId="{2E742A39-B2D8-41E7-938B-B4FE7E0F1794}" type="presParOf" srcId="{866B658A-D972-4AD8-A7E6-4082FD2CB001}" destId="{746F6004-1265-4B16-B698-179F0477DB3D}" srcOrd="1" destOrd="0" presId="urn:microsoft.com/office/officeart/2017/3/layout/HorizontalLabelsTimeline"/>
    <dgm:cxn modelId="{000BAB58-4AA6-43D9-89B5-0C604F29C6EA}" type="presParOf" srcId="{746F6004-1265-4B16-B698-179F0477DB3D}" destId="{95B1E40E-26D9-44C8-A99F-14EA44505DF3}" srcOrd="0" destOrd="0" presId="urn:microsoft.com/office/officeart/2017/3/layout/HorizontalLabelsTimeline"/>
    <dgm:cxn modelId="{6D12DD85-6CC0-441A-BB74-D3B24BE9ECF2}" type="presParOf" srcId="{746F6004-1265-4B16-B698-179F0477DB3D}" destId="{752FC6D6-93A6-414C-B65D-6F2858E07E0C}" srcOrd="1" destOrd="0" presId="urn:microsoft.com/office/officeart/2017/3/layout/HorizontalLabelsTimeline"/>
    <dgm:cxn modelId="{6CE5E65F-BF35-4F9A-9FAC-9FD84A211FC6}" type="presParOf" srcId="{866B658A-D972-4AD8-A7E6-4082FD2CB001}" destId="{BBBD3B06-9C30-48DB-A77E-5A358B1C6E78}" srcOrd="2" destOrd="0" presId="urn:microsoft.com/office/officeart/2017/3/layout/HorizontalLabelsTimeline"/>
    <dgm:cxn modelId="{457B6E85-E149-4279-81E9-511D2D038B9A}" type="presParOf" srcId="{866B658A-D972-4AD8-A7E6-4082FD2CB001}" destId="{C574381E-6C24-436D-B265-4BCFEFA46591}" srcOrd="3" destOrd="0" presId="urn:microsoft.com/office/officeart/2017/3/layout/HorizontalLabelsTimeline"/>
    <dgm:cxn modelId="{376FD1F8-A0AB-4CA9-B35C-A1F5747217B7}" type="presParOf" srcId="{866B658A-D972-4AD8-A7E6-4082FD2CB001}" destId="{CC7E7566-0B46-4E0A-B951-BFE404664D2C}" srcOrd="4" destOrd="0" presId="urn:microsoft.com/office/officeart/2017/3/layout/HorizontalLabelsTimeline"/>
    <dgm:cxn modelId="{CA63DDF8-DE3B-4E8A-886E-D787300C3FD4}" type="presParOf" srcId="{4C5F54B5-504F-4069-AF1D-9A370FBD268C}" destId="{F50C4635-5C0A-4C07-B5AD-BABD96009847}" srcOrd="7" destOrd="0" presId="urn:microsoft.com/office/officeart/2017/3/layout/HorizontalLabelsTimeline"/>
    <dgm:cxn modelId="{187F63AE-22E9-42D8-BA25-F8E70A982232}" type="presParOf" srcId="{4C5F54B5-504F-4069-AF1D-9A370FBD268C}" destId="{5667DB6C-E90F-44DB-BFD7-8570D48D28D4}" srcOrd="8" destOrd="0" presId="urn:microsoft.com/office/officeart/2017/3/layout/HorizontalLabelsTimeline"/>
    <dgm:cxn modelId="{782591FC-39B3-43EE-A99E-69B60AB63978}" type="presParOf" srcId="{5667DB6C-E90F-44DB-BFD7-8570D48D28D4}" destId="{88F6D506-033B-4CA4-9572-41E373A6B43C}" srcOrd="0" destOrd="0" presId="urn:microsoft.com/office/officeart/2017/3/layout/HorizontalLabelsTimeline"/>
    <dgm:cxn modelId="{DA98866D-BB74-46A1-B98B-9B6BDACA94E3}" type="presParOf" srcId="{5667DB6C-E90F-44DB-BFD7-8570D48D28D4}" destId="{E3303ED6-54B9-4518-AD7C-3197102106EF}" srcOrd="1" destOrd="0" presId="urn:microsoft.com/office/officeart/2017/3/layout/HorizontalLabelsTimeline"/>
    <dgm:cxn modelId="{BFB054F1-AA6C-4CA5-B7A3-FF579439BD18}" type="presParOf" srcId="{E3303ED6-54B9-4518-AD7C-3197102106EF}" destId="{FE14A9FC-66E7-4679-B63E-054F98E59204}" srcOrd="0" destOrd="0" presId="urn:microsoft.com/office/officeart/2017/3/layout/HorizontalLabelsTimeline"/>
    <dgm:cxn modelId="{6BF922DC-DA85-4710-BB6F-2CCCF2CFD764}" type="presParOf" srcId="{E3303ED6-54B9-4518-AD7C-3197102106EF}" destId="{8F1DAFAE-685A-4EC1-8FC0-2EE182F59B78}" srcOrd="1" destOrd="0" presId="urn:microsoft.com/office/officeart/2017/3/layout/HorizontalLabelsTimeline"/>
    <dgm:cxn modelId="{6907C7E4-84E2-47E3-949B-BC87F9D211CC}" type="presParOf" srcId="{5667DB6C-E90F-44DB-BFD7-8570D48D28D4}" destId="{4702B22B-8EB6-4454-9F8E-9A963F32B8A1}" srcOrd="2" destOrd="0" presId="urn:microsoft.com/office/officeart/2017/3/layout/HorizontalLabelsTimeline"/>
    <dgm:cxn modelId="{68C6501C-DCCA-438E-8565-A8631BB6C8AC}" type="presParOf" srcId="{5667DB6C-E90F-44DB-BFD7-8570D48D28D4}" destId="{F2E81385-B138-4A59-9452-A3C9AC4F2012}" srcOrd="3" destOrd="0" presId="urn:microsoft.com/office/officeart/2017/3/layout/HorizontalLabelsTimeline"/>
    <dgm:cxn modelId="{F4686330-D4C5-4698-8BC6-EF28FB9176C1}" type="presParOf" srcId="{5667DB6C-E90F-44DB-BFD7-8570D48D28D4}" destId="{00C34F8E-67EA-485C-B754-5C6C9BC871C5}" srcOrd="4" destOrd="0" presId="urn:microsoft.com/office/officeart/2017/3/layout/HorizontalLabelsTimeline"/>
    <dgm:cxn modelId="{FA06019D-A6EE-447A-894D-5FBD4FB143DA}" type="presParOf" srcId="{4C5F54B5-504F-4069-AF1D-9A370FBD268C}" destId="{E2C470F7-A894-4A64-A64E-235B0E510421}" srcOrd="9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10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11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12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>
        <a:xfrm>
          <a:off x="331993" y="1405509"/>
          <a:ext cx="4869243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CryWiper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>
        <a:xfrm>
          <a:off x="331993" y="360600"/>
          <a:ext cx="4869243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Wiper that masqueraded as ransomware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Attack on Russian government entities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in early December 2022</a:t>
          </a: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>
        <a:xfrm>
          <a:off x="3098609" y="2584323"/>
          <a:ext cx="4869243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defRPr b="1"/>
          </a:pPr>
          <a:r>
            <a:rPr lang="en-US" sz="2000" b="1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dnWIPE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>
        <a:xfrm>
          <a:off x="5865224" y="1405509"/>
          <a:ext cx="4869243" cy="544068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pPr>
            <a:defRPr b="1"/>
          </a:pPr>
          <a:r>
            <a:rPr lang="en-US" sz="2000" b="1" dirty="0" err="1">
              <a:solidFill>
                <a:sysClr val="window" lastClr="FFFFFF"/>
              </a:solidFill>
              <a:latin typeface="Tahoma"/>
              <a:ea typeface="+mn-ea"/>
              <a:cs typeface="+mn-cs"/>
            </a:rPr>
            <a:t>Nominatus_ToxicBattery</a:t>
          </a:r>
          <a:endParaRPr lang="en-US" sz="2000" b="1" dirty="0">
            <a:solidFill>
              <a:sysClr val="window" lastClr="FFFFFF"/>
            </a:solidFill>
            <a:latin typeface="Tahoma"/>
            <a:ea typeface="+mn-ea"/>
            <a:cs typeface="+mn-cs"/>
          </a:endParaRP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>
        <a:xfrm>
          <a:off x="5865224" y="566156"/>
          <a:ext cx="4869243" cy="839352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Only known data of this one is a tweet from an analyst from G-Data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Wiper that overwrites files with copies of itself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Not much else is known about this one</a:t>
          </a: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>
        <a:xfrm>
          <a:off x="3098609" y="3128391"/>
          <a:ext cx="4869243" cy="1044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Base64 encodes files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Believed to be from the same threat actors as RU_Ransom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Thus, likely targeted Russia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Believed to be still in development (as of March)</a:t>
          </a: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9540B629-EB31-42F0-A5A6-75462CFB4294}">
      <dgm:prSet phldrT="[Text]" custT="1"/>
      <dgm:spPr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1600" tIns="101600" rIns="101600" bIns="101600" numCol="1" spcCol="1270" anchor="ctr" anchorCtr="0"/>
        <a:lstStyle/>
        <a:p>
          <a:pPr>
            <a:defRPr b="1"/>
          </a:pPr>
          <a:r>
            <a:rPr lang="en-US" sz="2000" b="1" kern="1200" dirty="0" err="1">
              <a:solidFill>
                <a:sysClr val="window" lastClr="FFFFFF"/>
              </a:solidFill>
              <a:latin typeface="Tahoma"/>
              <a:ea typeface="+mn-ea"/>
              <a:cs typeface="+mn-cs"/>
            </a:rPr>
            <a:t>RU_Ransom</a:t>
          </a:r>
          <a:endParaRPr lang="en-US" sz="2000" b="1" kern="1200" dirty="0">
            <a:solidFill>
              <a:sysClr val="window" lastClr="FFFFFF"/>
            </a:solidFill>
            <a:latin typeface="Tahoma"/>
            <a:ea typeface="+mn-ea"/>
            <a:cs typeface="+mn-cs"/>
          </a:endParaRPr>
        </a:p>
      </dgm:t>
    </dgm:pt>
    <dgm:pt modelId="{587F77E3-6A36-4FE3-822F-E7832FE4A20A}" type="parTrans" cxnId="{4FC951A4-7213-4DE7-BBBF-C26F308F86C8}">
      <dgm:prSet/>
      <dgm:spPr/>
      <dgm:t>
        <a:bodyPr/>
        <a:lstStyle/>
        <a:p>
          <a:endParaRPr lang="en-US"/>
        </a:p>
      </dgm:t>
    </dgm:pt>
    <dgm:pt modelId="{561DC819-B553-4389-8399-5FB091608C0B}" type="sibTrans" cxnId="{4FC951A4-7213-4DE7-BBBF-C26F308F86C8}">
      <dgm:prSet/>
      <dgm:spPr/>
      <dgm:t>
        <a:bodyPr/>
        <a:lstStyle/>
        <a:p>
          <a:endParaRPr lang="en-US"/>
        </a:p>
      </dgm:t>
    </dgm:pt>
    <dgm:pt modelId="{902A7081-344F-497D-A06F-6BEB9C0A53EC}">
      <dgm:prSet custT="1"/>
      <dgm:spPr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Another wiper that masqueraded as ransomware</a:t>
          </a:r>
          <a:endParaRPr lang="en-US" sz="1200" kern="1200" dirty="0"/>
        </a:p>
      </dgm:t>
    </dgm:pt>
    <dgm:pt modelId="{A0459AD2-4656-4975-8E59-F28DCE83EC00}" type="parTrans" cxnId="{DB569C1F-AFB1-4D57-A1EB-4902D1DB0018}">
      <dgm:prSet/>
      <dgm:spPr/>
      <dgm:t>
        <a:bodyPr/>
        <a:lstStyle/>
        <a:p>
          <a:endParaRPr lang="en-US"/>
        </a:p>
      </dgm:t>
    </dgm:pt>
    <dgm:pt modelId="{521D3837-42A6-4F2B-8A64-B5E32B0EAD85}" type="sibTrans" cxnId="{DB569C1F-AFB1-4D57-A1EB-4902D1DB0018}">
      <dgm:prSet/>
      <dgm:spPr/>
      <dgm:t>
        <a:bodyPr/>
        <a:lstStyle/>
        <a:p>
          <a:endParaRPr lang="en-US"/>
        </a:p>
      </dgm:t>
    </dgm:pt>
    <dgm:pt modelId="{57848A2B-5E88-46E1-9668-E82A83AD1533}">
      <dgm:prSet custT="1"/>
      <dgm:spPr/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Has worming capabilities</a:t>
          </a:r>
        </a:p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Retaliation for the first wave of wipers by Russia</a:t>
          </a:r>
        </a:p>
      </dgm:t>
    </dgm:pt>
    <dgm:pt modelId="{417249D9-EF84-462D-A9C6-CEA78CC25E31}" type="parTrans" cxnId="{40EB1167-41BC-443E-B9BC-CB44AAFD4563}">
      <dgm:prSet/>
      <dgm:spPr/>
      <dgm:t>
        <a:bodyPr/>
        <a:lstStyle/>
        <a:p>
          <a:endParaRPr lang="en-US"/>
        </a:p>
      </dgm:t>
    </dgm:pt>
    <dgm:pt modelId="{75DFAE1A-4BCE-4424-A306-5B4743B59B7A}" type="sibTrans" cxnId="{40EB1167-41BC-443E-B9BC-CB44AAFD4563}">
      <dgm:prSet/>
      <dgm:spPr/>
      <dgm:t>
        <a:bodyPr/>
        <a:lstStyle/>
        <a:p>
          <a:endParaRPr lang="en-US"/>
        </a:p>
      </dgm:t>
    </dgm:pt>
    <dgm:pt modelId="{A23F89D5-07AC-482B-A59E-D297A1B7F350}">
      <dgm:prSet custT="1"/>
      <dgm:spPr/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Attack on Russian entities</a:t>
          </a:r>
        </a:p>
      </dgm:t>
    </dgm:pt>
    <dgm:pt modelId="{97068C2D-291A-42ED-98B2-D87DC9CD4F9D}" type="parTrans" cxnId="{4180B087-2DFD-475D-AA78-35B30C440D3D}">
      <dgm:prSet/>
      <dgm:spPr/>
      <dgm:t>
        <a:bodyPr/>
        <a:lstStyle/>
        <a:p>
          <a:endParaRPr lang="en-US"/>
        </a:p>
      </dgm:t>
    </dgm:pt>
    <dgm:pt modelId="{8DDC1DF9-B29B-4C5A-B182-476E1D4BB2E2}" type="sibTrans" cxnId="{4180B087-2DFD-475D-AA78-35B30C440D3D}">
      <dgm:prSet/>
      <dgm:spPr/>
      <dgm:t>
        <a:bodyPr/>
        <a:lstStyle/>
        <a:p>
          <a:endParaRPr lang="en-US"/>
        </a:p>
      </dgm:t>
    </dgm:pt>
    <dgm:pt modelId="{FDBCCDCB-A944-42D7-A492-29319AC4A68A}">
      <dgm:prSet custT="1"/>
      <dgm:spPr/>
      <dgm:t>
        <a:bodyPr/>
        <a:lstStyle/>
        <a:p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in early March 2022</a:t>
          </a:r>
        </a:p>
      </dgm:t>
    </dgm:pt>
    <dgm:pt modelId="{84702E8E-0551-4D6D-9C5E-E89CC4E1AD06}" type="parTrans" cxnId="{14312725-6CDF-47E1-AD79-42BD6CA968AE}">
      <dgm:prSet/>
      <dgm:spPr/>
      <dgm:t>
        <a:bodyPr/>
        <a:lstStyle/>
        <a:p>
          <a:endParaRPr lang="en-US"/>
        </a:p>
      </dgm:t>
    </dgm:pt>
    <dgm:pt modelId="{40BC6B69-C5E3-4EAC-804D-EC167D151CE2}" type="sibTrans" cxnId="{14312725-6CDF-47E1-AD79-42BD6CA968AE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>
        <a:xfrm>
          <a:off x="0" y="2266950"/>
          <a:ext cx="11066462" cy="0"/>
        </a:xfrm>
        <a:prstGeom prst="lin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4"/>
      <dgm:spPr>
        <a:prstGeom prst="rect">
          <a:avLst/>
        </a:prstGeom>
      </dgm:spPr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4"/>
      <dgm:spPr>
        <a:xfrm>
          <a:off x="2766615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6D7F9BE3-3008-4E5E-96F3-C71D72649902}" type="pres">
      <dgm:prSet presAssocID="{D423FB80-F2BD-4DDE-80B1-76F84FE09A02}" presName="ConnectorPoint" presStyleLbl="node1" presStyleIdx="0" presStyleCnt="4"/>
      <dgm:spPr>
        <a:xfrm rot="2700000">
          <a:off x="2731350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B24E63D3-5D42-4782-9DCA-65A1183C0BEC}" type="pres">
      <dgm:prSet presAssocID="{9540B629-EB31-42F0-A5A6-75462CFB4294}" presName="composite" presStyleCnt="0"/>
      <dgm:spPr/>
    </dgm:pt>
    <dgm:pt modelId="{0EB18A1F-4525-4208-8249-C2CFD5B0764C}" type="pres">
      <dgm:prSet presAssocID="{9540B629-EB31-42F0-A5A6-75462CFB4294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>
        <a:xfrm>
          <a:off x="2479633" y="2882024"/>
          <a:ext cx="3894443" cy="606741"/>
        </a:xfrm>
        <a:prstGeom prst="rect">
          <a:avLst/>
        </a:prstGeom>
      </dgm:spPr>
    </dgm:pt>
    <dgm:pt modelId="{B98C83DC-49D4-4A55-9FB6-490F6560470E}" type="pres">
      <dgm:prSet presAssocID="{9540B629-EB31-42F0-A5A6-75462CFB4294}" presName="L2TextContainerWrapper" presStyleCnt="0">
        <dgm:presLayoutVars>
          <dgm:bulletEnabled val="1"/>
        </dgm:presLayoutVars>
      </dgm:prSet>
      <dgm:spPr/>
    </dgm:pt>
    <dgm:pt modelId="{9A520D0A-831F-440F-8503-1F7B2AC902BE}" type="pres">
      <dgm:prSet presAssocID="{9540B629-EB31-42F0-A5A6-75462CFB4294}" presName="L2TextContainer" presStyleLbl="bgAccFollowNode1" presStyleIdx="1" presStyleCnt="4"/>
      <dgm:spPr>
        <a:xfrm>
          <a:off x="2479633" y="3488766"/>
          <a:ext cx="3894443" cy="611292"/>
        </a:xfrm>
        <a:prstGeom prst="rect">
          <a:avLst/>
        </a:prstGeom>
      </dgm:spPr>
    </dgm:pt>
    <dgm:pt modelId="{67B4A8E7-AB20-4A7E-B8CE-D81A673E158D}" type="pres">
      <dgm:prSet presAssocID="{9540B629-EB31-42F0-A5A6-75462CFB4294}" presName="FlexibleEmptyPlaceHolder" presStyleCnt="0"/>
      <dgm:spPr/>
    </dgm:pt>
    <dgm:pt modelId="{E52A7840-02EB-48C7-81D3-28F40CECF7D0}" type="pres">
      <dgm:prSet presAssocID="{9540B629-EB31-42F0-A5A6-75462CFB4294}" presName="ConnectLine" presStyleLbl="sibTrans1D1" presStyleIdx="1" presStyleCnt="4"/>
      <dgm:spPr/>
    </dgm:pt>
    <dgm:pt modelId="{C32E9966-7004-4966-989C-1677054A41A7}" type="pres">
      <dgm:prSet presAssocID="{9540B629-EB31-42F0-A5A6-75462CFB4294}" presName="ConnectorPoint" presStyleLbl="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34A905A-69CF-4E0B-97AA-4F21288469DB}" type="pres">
      <dgm:prSet presAssocID="{9540B629-EB31-42F0-A5A6-75462CFB4294}" presName="EmptyPlaceHolder" presStyleCnt="0"/>
      <dgm:spPr/>
    </dgm:pt>
    <dgm:pt modelId="{BF089A87-1B1D-41D8-A326-015CC82AB37F}" type="pres">
      <dgm:prSet presAssocID="{561DC819-B553-4389-8399-5FB091608C0B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2" presStyleCnt="4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2" presStyleCnt="4"/>
      <dgm:spPr>
        <a:xfrm>
          <a:off x="5533231" y="2266949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D10813CD-B7B7-4CC7-9B2D-B5AE3D30A4DA}" type="pres">
      <dgm:prSet presAssocID="{F01D5F9E-ABC5-4560-ACB4-E6CFBC60BFF2}" presName="ConnectorPoint" presStyleLbl="node1" presStyleIdx="2" presStyleCnt="4"/>
      <dgm:spPr>
        <a:xfrm rot="2700000">
          <a:off x="5497965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3" presStyleCnt="4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3" presStyleCnt="4"/>
      <dgm:spPr>
        <a:xfrm>
          <a:off x="8299846" y="1949577"/>
          <a:ext cx="0" cy="317373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gm:spPr>
    </dgm:pt>
    <dgm:pt modelId="{FE89438A-B301-4219-9492-D30967496E8F}" type="pres">
      <dgm:prSet presAssocID="{454D56AF-0D14-43A4-A4AA-2274946C5116}" presName="ConnectorPoint" presStyleLbl="node1" presStyleIdx="3" presStyleCnt="4"/>
      <dgm:spPr>
        <a:xfrm rot="2700000">
          <a:off x="8264581" y="2231684"/>
          <a:ext cx="70530" cy="70530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</dgm:ptLst>
  <dgm:cxnLst>
    <dgm:cxn modelId="{EADCFF1E-172D-4C2D-BDB4-9D2B19597296}" type="presOf" srcId="{47BE8E0B-496B-44FC-825E-C2A10D821DC9}" destId="{A01D9671-7007-4F3F-98D6-A9730C5B45E4}" srcOrd="0" destOrd="0" presId="urn:microsoft.com/office/officeart/2017/3/layout/HorizontalLabelsTimeline"/>
    <dgm:cxn modelId="{DB569C1F-AFB1-4D57-A1EB-4902D1DB0018}" srcId="{9540B629-EB31-42F0-A5A6-75462CFB4294}" destId="{902A7081-344F-497D-A06F-6BEB9C0A53EC}" srcOrd="0" destOrd="0" parTransId="{A0459AD2-4656-4975-8E59-F28DCE83EC00}" sibTransId="{521D3837-42A6-4F2B-8A64-B5E32B0EAD85}"/>
    <dgm:cxn modelId="{14312725-6CDF-47E1-AD79-42BD6CA968AE}" srcId="{9540B629-EB31-42F0-A5A6-75462CFB4294}" destId="{FDBCCDCB-A944-42D7-A492-29319AC4A68A}" srcOrd="2" destOrd="0" parTransId="{84702E8E-0551-4D6D-9C5E-E89CC4E1AD06}" sibTransId="{40BC6B69-C5E3-4EAC-804D-EC167D151CE2}"/>
    <dgm:cxn modelId="{5A3B2130-5035-4E61-92B1-343AA432C9DF}" srcId="{FF3CD410-5E2E-4080-A893-907D31D22CB3}" destId="{454D56AF-0D14-43A4-A4AA-2274946C5116}" srcOrd="3" destOrd="0" parTransId="{340931FA-0A09-49B9-99A7-6650F93FDC08}" sibTransId="{511F28C0-50D9-4CBB-862C-2AD0ACC17105}"/>
    <dgm:cxn modelId="{C436E05B-3981-4E5A-BD66-5DBD06BC52A1}" type="presOf" srcId="{F01D5F9E-ABC5-4560-ACB4-E6CFBC60BFF2}" destId="{5C68C37A-C349-49AE-97A1-63D110D2C7D1}" srcOrd="0" destOrd="0" presId="urn:microsoft.com/office/officeart/2017/3/layout/HorizontalLabelsTimeline"/>
    <dgm:cxn modelId="{4BD95A60-168F-4282-80F7-A31E248F2AF4}" type="presOf" srcId="{A23F89D5-07AC-482B-A59E-D297A1B7F350}" destId="{9A520D0A-831F-440F-8503-1F7B2AC902BE}" srcOrd="0" destOrd="1" presId="urn:microsoft.com/office/officeart/2017/3/layout/HorizontalLabelsTimeline"/>
    <dgm:cxn modelId="{4B61AF65-3991-4A24-9475-D4AA0127738F}" srcId="{FF3CD410-5E2E-4080-A893-907D31D22CB3}" destId="{F01D5F9E-ABC5-4560-ACB4-E6CFBC60BFF2}" srcOrd="2" destOrd="0" parTransId="{FEAC3315-4B36-4E3C-89B3-70A50C7F13CC}" sibTransId="{36ABC0D0-B41E-401C-840C-2AFBE73989B4}"/>
    <dgm:cxn modelId="{40EB1167-41BC-443E-B9BC-CB44AAFD4563}" srcId="{9540B629-EB31-42F0-A5A6-75462CFB4294}" destId="{57848A2B-5E88-46E1-9668-E82A83AD1533}" srcOrd="3" destOrd="0" parTransId="{417249D9-EF84-462D-A9C6-CEA78CC25E31}" sibTransId="{75DFAE1A-4BCE-4424-A306-5B4743B59B7A}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F062D07E-4B0A-4401-B784-816BCED478BF}" type="presOf" srcId="{9540B629-EB31-42F0-A5A6-75462CFB4294}" destId="{0EB18A1F-4525-4208-8249-C2CFD5B0764C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4180B087-2DFD-475D-AA78-35B30C440D3D}" srcId="{9540B629-EB31-42F0-A5A6-75462CFB4294}" destId="{A23F89D5-07AC-482B-A59E-D297A1B7F350}" srcOrd="1" destOrd="0" parTransId="{97068C2D-291A-42ED-98B2-D87DC9CD4F9D}" sibTransId="{8DDC1DF9-B29B-4C5A-B182-476E1D4BB2E2}"/>
    <dgm:cxn modelId="{794A428B-B24A-4475-A59B-C69BC412CB79}" type="presOf" srcId="{902A7081-344F-497D-A06F-6BEB9C0A53EC}" destId="{9A520D0A-831F-440F-8503-1F7B2AC902BE}" srcOrd="0" destOrd="0" presId="urn:microsoft.com/office/officeart/2017/3/layout/HorizontalLabelsTimeline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1331ECA0-C81E-4B36-ADB0-73371AEA88B7}" type="presOf" srcId="{FDBCCDCB-A944-42D7-A492-29319AC4A68A}" destId="{9A520D0A-831F-440F-8503-1F7B2AC902BE}" srcOrd="0" destOrd="2" presId="urn:microsoft.com/office/officeart/2017/3/layout/HorizontalLabelsTimeline"/>
    <dgm:cxn modelId="{4FC951A4-7213-4DE7-BBBF-C26F308F86C8}" srcId="{FF3CD410-5E2E-4080-A893-907D31D22CB3}" destId="{9540B629-EB31-42F0-A5A6-75462CFB4294}" srcOrd="1" destOrd="0" parTransId="{587F77E3-6A36-4FE3-822F-E7832FE4A20A}" sibTransId="{561DC819-B553-4389-8399-5FB091608C0B}"/>
    <dgm:cxn modelId="{615D86A9-6F29-45EC-958B-23D898C8D21D}" type="presOf" srcId="{57848A2B-5E88-46E1-9668-E82A83AD1533}" destId="{9A520D0A-831F-440F-8503-1F7B2AC902BE}" srcOrd="0" destOrd="3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186572D2-DD3E-469C-B4C6-FC405845D66C}" type="presOf" srcId="{3280BE73-5C4D-4941-9102-E5930904556F}" destId="{04897CD2-CF6F-4A55-8E79-1E7393B07B06}" srcOrd="0" destOrd="0" presId="urn:microsoft.com/office/officeart/2017/3/layout/HorizontalLabelsTimeline"/>
    <dgm:cxn modelId="{0850A4D5-F517-4BE2-AE27-9281E3729461}" type="presOf" srcId="{454D56AF-0D14-43A4-A4AA-2274946C5116}" destId="{C5503B6E-C1DB-44F5-ABB8-38EF445ED1E8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4BE5C1CE-DB85-4354-9325-D039D33CF695}" type="presParOf" srcId="{4C5F54B5-504F-4069-AF1D-9A370FBD268C}" destId="{B24E63D3-5D42-4782-9DCA-65A1183C0BEC}" srcOrd="2" destOrd="0" presId="urn:microsoft.com/office/officeart/2017/3/layout/HorizontalLabelsTimeline"/>
    <dgm:cxn modelId="{A3CAE0BA-E029-4874-9360-61D57B3D0872}" type="presParOf" srcId="{B24E63D3-5D42-4782-9DCA-65A1183C0BEC}" destId="{0EB18A1F-4525-4208-8249-C2CFD5B0764C}" srcOrd="0" destOrd="0" presId="urn:microsoft.com/office/officeart/2017/3/layout/HorizontalLabelsTimeline"/>
    <dgm:cxn modelId="{03C1A55F-7F5E-4947-B7F9-90FEDFE5289B}" type="presParOf" srcId="{B24E63D3-5D42-4782-9DCA-65A1183C0BEC}" destId="{B98C83DC-49D4-4A55-9FB6-490F6560470E}" srcOrd="1" destOrd="0" presId="urn:microsoft.com/office/officeart/2017/3/layout/HorizontalLabelsTimeline"/>
    <dgm:cxn modelId="{546DADE6-BCA3-4B85-841A-72BCC6038BC3}" type="presParOf" srcId="{B98C83DC-49D4-4A55-9FB6-490F6560470E}" destId="{9A520D0A-831F-440F-8503-1F7B2AC902BE}" srcOrd="0" destOrd="0" presId="urn:microsoft.com/office/officeart/2017/3/layout/HorizontalLabelsTimeline"/>
    <dgm:cxn modelId="{9477B081-BEE9-44A7-9F02-E3FE4169A2FE}" type="presParOf" srcId="{B98C83DC-49D4-4A55-9FB6-490F6560470E}" destId="{67B4A8E7-AB20-4A7E-B8CE-D81A673E158D}" srcOrd="1" destOrd="0" presId="urn:microsoft.com/office/officeart/2017/3/layout/HorizontalLabelsTimeline"/>
    <dgm:cxn modelId="{4815D5A1-C775-4B17-9E6E-69C923F2C8C7}" type="presParOf" srcId="{B24E63D3-5D42-4782-9DCA-65A1183C0BEC}" destId="{E52A7840-02EB-48C7-81D3-28F40CECF7D0}" srcOrd="2" destOrd="0" presId="urn:microsoft.com/office/officeart/2017/3/layout/HorizontalLabelsTimeline"/>
    <dgm:cxn modelId="{4D56E713-36DE-4C87-A56E-C771CEA8DF36}" type="presParOf" srcId="{B24E63D3-5D42-4782-9DCA-65A1183C0BEC}" destId="{C32E9966-7004-4966-989C-1677054A41A7}" srcOrd="3" destOrd="0" presId="urn:microsoft.com/office/officeart/2017/3/layout/HorizontalLabelsTimeline"/>
    <dgm:cxn modelId="{FDC51AFE-898B-47A7-9FA5-0EEFBBE9ADE7}" type="presParOf" srcId="{B24E63D3-5D42-4782-9DCA-65A1183C0BEC}" destId="{534A905A-69CF-4E0B-97AA-4F21288469DB}" srcOrd="4" destOrd="0" presId="urn:microsoft.com/office/officeart/2017/3/layout/HorizontalLabelsTimeline"/>
    <dgm:cxn modelId="{BFD97CBC-C876-4C8D-8377-7117964B1B51}" type="presParOf" srcId="{4C5F54B5-504F-4069-AF1D-9A370FBD268C}" destId="{BF089A87-1B1D-41D8-A326-015CC82AB37F}" srcOrd="3" destOrd="0" presId="urn:microsoft.com/office/officeart/2017/3/layout/HorizontalLabelsTimeline"/>
    <dgm:cxn modelId="{25113ECB-44A4-43A3-B2D0-D47302F35B26}" type="presParOf" srcId="{4C5F54B5-504F-4069-AF1D-9A370FBD268C}" destId="{C7F26193-F277-4FC2-96E8-E896E5EFC9BC}" srcOrd="4" destOrd="0" presId="urn:microsoft.com/office/officeart/2017/3/layout/HorizontalLabelsTimeline"/>
    <dgm:cxn modelId="{AEF2036D-29F6-4431-8357-64776A18B655}" type="presParOf" srcId="{C7F26193-F277-4FC2-96E8-E896E5EFC9BC}" destId="{5C68C37A-C349-49AE-97A1-63D110D2C7D1}" srcOrd="0" destOrd="0" presId="urn:microsoft.com/office/officeart/2017/3/layout/HorizontalLabelsTimeline"/>
    <dgm:cxn modelId="{51F9D33C-AECD-4F33-B2DA-43CF6B93002F}" type="presParOf" srcId="{C7F26193-F277-4FC2-96E8-E896E5EFC9BC}" destId="{3E3F09C6-0C94-40B1-A308-6929444363D4}" srcOrd="1" destOrd="0" presId="urn:microsoft.com/office/officeart/2017/3/layout/HorizontalLabelsTimeline"/>
    <dgm:cxn modelId="{17B9A51D-D490-4C54-B91D-5CD40783571D}" type="presParOf" srcId="{3E3F09C6-0C94-40B1-A308-6929444363D4}" destId="{A01D9671-7007-4F3F-98D6-A9730C5B45E4}" srcOrd="0" destOrd="0" presId="urn:microsoft.com/office/officeart/2017/3/layout/HorizontalLabelsTimeline"/>
    <dgm:cxn modelId="{A6AAA60B-E979-47B8-A997-DB62C715690F}" type="presParOf" srcId="{3E3F09C6-0C94-40B1-A308-6929444363D4}" destId="{65C95A24-31B5-46D2-BCB4-07372ABDD6F2}" srcOrd="1" destOrd="0" presId="urn:microsoft.com/office/officeart/2017/3/layout/HorizontalLabelsTimeline"/>
    <dgm:cxn modelId="{05694172-1DAF-4D9C-BBD9-0794366FCD56}" type="presParOf" srcId="{C7F26193-F277-4FC2-96E8-E896E5EFC9BC}" destId="{D4347EDB-4883-4C4B-A672-6266C9702B5A}" srcOrd="2" destOrd="0" presId="urn:microsoft.com/office/officeart/2017/3/layout/HorizontalLabelsTimeline"/>
    <dgm:cxn modelId="{BC9943FE-1230-4FDB-A7D8-898D013B9350}" type="presParOf" srcId="{C7F26193-F277-4FC2-96E8-E896E5EFC9BC}" destId="{D10813CD-B7B7-4CC7-9B2D-B5AE3D30A4DA}" srcOrd="3" destOrd="0" presId="urn:microsoft.com/office/officeart/2017/3/layout/HorizontalLabelsTimeline"/>
    <dgm:cxn modelId="{084C9897-3EE7-44CF-9F38-C9A562B67975}" type="presParOf" srcId="{C7F26193-F277-4FC2-96E8-E896E5EFC9BC}" destId="{143FACBA-FB69-402B-8D92-68DCE90EA86A}" srcOrd="4" destOrd="0" presId="urn:microsoft.com/office/officeart/2017/3/layout/HorizontalLabelsTimeline"/>
    <dgm:cxn modelId="{3DFFAC5F-0847-4E2F-A4CD-4FB95268ED8C}" type="presParOf" srcId="{4C5F54B5-504F-4069-AF1D-9A370FBD268C}" destId="{0587E036-7F91-482C-9B0A-860FD4CCD0E2}" srcOrd="5" destOrd="0" presId="urn:microsoft.com/office/officeart/2017/3/layout/HorizontalLabelsTimeline"/>
    <dgm:cxn modelId="{0C2CFEA1-3FB4-47D5-BA0C-2B2C20EB640F}" type="presParOf" srcId="{4C5F54B5-504F-4069-AF1D-9A370FBD268C}" destId="{795AD8F1-7B20-410C-90F4-2E04F4F4C93D}" srcOrd="6" destOrd="0" presId="urn:microsoft.com/office/officeart/2017/3/layout/HorizontalLabelsTimeline"/>
    <dgm:cxn modelId="{5EA692BD-507A-40EE-B699-B1F92E600F62}" type="presParOf" srcId="{795AD8F1-7B20-410C-90F4-2E04F4F4C93D}" destId="{C5503B6E-C1DB-44F5-ABB8-38EF445ED1E8}" srcOrd="0" destOrd="0" presId="urn:microsoft.com/office/officeart/2017/3/layout/HorizontalLabelsTimeline"/>
    <dgm:cxn modelId="{84215AA0-8ED4-45B6-8451-521906DE0059}" type="presParOf" srcId="{795AD8F1-7B20-410C-90F4-2E04F4F4C93D}" destId="{FD7DE90B-3DDE-4250-BB93-6AFB95DB30C9}" srcOrd="1" destOrd="0" presId="urn:microsoft.com/office/officeart/2017/3/layout/HorizontalLabelsTimeline"/>
    <dgm:cxn modelId="{CD1AF92D-7CB7-4156-9C24-3DD50EA4D129}" type="presParOf" srcId="{FD7DE90B-3DDE-4250-BB93-6AFB95DB30C9}" destId="{04897CD2-CF6F-4A55-8E79-1E7393B07B06}" srcOrd="0" destOrd="0" presId="urn:microsoft.com/office/officeart/2017/3/layout/HorizontalLabelsTimeline"/>
    <dgm:cxn modelId="{E596D201-A9A8-46AA-BA6C-731E186DBB6C}" type="presParOf" srcId="{FD7DE90B-3DDE-4250-BB93-6AFB95DB30C9}" destId="{30F499EF-86B9-43D4-9E36-2ADCD18D3C55}" srcOrd="1" destOrd="0" presId="urn:microsoft.com/office/officeart/2017/3/layout/HorizontalLabelsTimeline"/>
    <dgm:cxn modelId="{7D0F95A1-0D0D-4B3A-AD37-1D9E68A59E7B}" type="presParOf" srcId="{795AD8F1-7B20-410C-90F4-2E04F4F4C93D}" destId="{73ACB8E4-FFC1-49E5-BB46-1EBD63F3BF67}" srcOrd="2" destOrd="0" presId="urn:microsoft.com/office/officeart/2017/3/layout/HorizontalLabelsTimeline"/>
    <dgm:cxn modelId="{A5FB3F07-307E-4B9C-AF1B-722131ED4362}" type="presParOf" srcId="{795AD8F1-7B20-410C-90F4-2E04F4F4C93D}" destId="{FE89438A-B301-4219-9492-D30967496E8F}" srcOrd="3" destOrd="0" presId="urn:microsoft.com/office/officeart/2017/3/layout/HorizontalLabelsTimeline"/>
    <dgm:cxn modelId="{2F2BB858-3070-4463-950E-16B32D1FC1A0}" type="presParOf" srcId="{795AD8F1-7B20-410C-90F4-2E04F4F4C93D}" destId="{80E00C49-A058-42B1-B4A9-8FC8989D4F58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685255"/>
          <a:ext cx="11066462" cy="0"/>
        </a:xfrm>
        <a:prstGeom prst="lin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65996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WhisperGate</a:t>
          </a:r>
        </a:p>
      </dsp:txBody>
      <dsp:txXfrm>
        <a:off x="165996" y="1664858"/>
        <a:ext cx="2434621" cy="644461"/>
      </dsp:txXfrm>
    </dsp:sp>
    <dsp:sp modelId="{255B3FC7-BD87-4810-87ED-7952D0F23157}">
      <dsp:nvSpPr>
        <dsp:cNvPr id="0" name=""/>
        <dsp:cNvSpPr/>
      </dsp:nvSpPr>
      <dsp:spPr>
        <a:xfrm>
          <a:off x="165996" y="609754"/>
          <a:ext cx="2434621" cy="1055103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The first novel wiper of the year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Two-stage pseudo-ransomware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DEV-0586 (Russia)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(JAN13) Also UNC1151 (Belarus) </a:t>
          </a:r>
        </a:p>
      </dsp:txBody>
      <dsp:txXfrm>
        <a:off x="165996" y="609754"/>
        <a:ext cx="2434621" cy="1055103"/>
      </dsp:txXfrm>
    </dsp:sp>
    <dsp:sp modelId="{DF478A7F-4668-4E0A-86F7-C1205CF5AA73}">
      <dsp:nvSpPr>
        <dsp:cNvPr id="0" name=""/>
        <dsp:cNvSpPr/>
      </dsp:nvSpPr>
      <dsp:spPr>
        <a:xfrm>
          <a:off x="1383307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C37A-C349-49AE-97A1-63D110D2C7D1}">
      <dsp:nvSpPr>
        <dsp:cNvPr id="0" name=""/>
        <dsp:cNvSpPr/>
      </dsp:nvSpPr>
      <dsp:spPr>
        <a:xfrm>
          <a:off x="1549304" y="3061190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HermeticWiper + PartyTicket</a:t>
          </a:r>
        </a:p>
      </dsp:txBody>
      <dsp:txXfrm>
        <a:off x="1549304" y="3061190"/>
        <a:ext cx="2434621" cy="644461"/>
      </dsp:txXfrm>
    </dsp:sp>
    <dsp:sp modelId="{A01D9671-7007-4F3F-98D6-A9730C5B45E4}">
      <dsp:nvSpPr>
        <dsp:cNvPr id="0" name=""/>
        <dsp:cNvSpPr/>
      </dsp:nvSpPr>
      <dsp:spPr>
        <a:xfrm>
          <a:off x="1549304" y="3705651"/>
          <a:ext cx="2434621" cy="1055103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First wiper preceding conflict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Signed certificate “Hermetica”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PartyTicket ransomware as decoy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sp:txBody>
      <dsp:txXfrm>
        <a:off x="1549304" y="3705651"/>
        <a:ext cx="2434621" cy="1055103"/>
      </dsp:txXfrm>
    </dsp:sp>
    <dsp:sp modelId="{D4347EDB-4883-4C4B-A672-6266C9702B5A}">
      <dsp:nvSpPr>
        <dsp:cNvPr id="0" name=""/>
        <dsp:cNvSpPr/>
      </dsp:nvSpPr>
      <dsp:spPr>
        <a:xfrm>
          <a:off x="2766615" y="2685254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341534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13CD-B7B7-4CC7-9B2D-B5AE3D30A4DA}">
      <dsp:nvSpPr>
        <dsp:cNvPr id="0" name=""/>
        <dsp:cNvSpPr/>
      </dsp:nvSpPr>
      <dsp:spPr>
        <a:xfrm rot="2700000">
          <a:off x="2724842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2932612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AcidRain</a:t>
          </a:r>
        </a:p>
      </dsp:txBody>
      <dsp:txXfrm>
        <a:off x="2932612" y="1664858"/>
        <a:ext cx="2434621" cy="644461"/>
      </dsp:txXfrm>
    </dsp:sp>
    <dsp:sp modelId="{04897CD2-CF6F-4A55-8E79-1E7393B07B06}">
      <dsp:nvSpPr>
        <dsp:cNvPr id="0" name=""/>
        <dsp:cNvSpPr/>
      </dsp:nvSpPr>
      <dsp:spPr>
        <a:xfrm>
          <a:off x="2932612" y="609754"/>
          <a:ext cx="2434621" cy="1055103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the day before conflict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targeted Viasat, disrupting comms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UA, FR, DE, HU, GR, IT, PL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Russian Government</a:t>
          </a:r>
        </a:p>
      </dsp:txBody>
      <dsp:txXfrm>
        <a:off x="2932612" y="609754"/>
        <a:ext cx="2434621" cy="1055103"/>
      </dsp:txXfrm>
    </dsp:sp>
    <dsp:sp modelId="{73ACB8E4-FFC1-49E5-BB46-1EBD63F3BF67}">
      <dsp:nvSpPr>
        <dsp:cNvPr id="0" name=""/>
        <dsp:cNvSpPr/>
      </dsp:nvSpPr>
      <dsp:spPr>
        <a:xfrm>
          <a:off x="4149923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6B30-5D46-4B19-B9DE-C0B7FB057712}">
      <dsp:nvSpPr>
        <dsp:cNvPr id="0" name=""/>
        <dsp:cNvSpPr/>
      </dsp:nvSpPr>
      <dsp:spPr>
        <a:xfrm>
          <a:off x="4315920" y="3061190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IsaacWiper</a:t>
          </a:r>
        </a:p>
      </dsp:txBody>
      <dsp:txXfrm>
        <a:off x="4315920" y="3061190"/>
        <a:ext cx="2434621" cy="644461"/>
      </dsp:txXfrm>
    </dsp:sp>
    <dsp:sp modelId="{95B1E40E-26D9-44C8-A99F-14EA44505DF3}">
      <dsp:nvSpPr>
        <dsp:cNvPr id="0" name=""/>
        <dsp:cNvSpPr/>
      </dsp:nvSpPr>
      <dsp:spPr>
        <a:xfrm>
          <a:off x="4315920" y="3705651"/>
          <a:ext cx="2434621" cy="1055103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alongside HW and AR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Shares no code similarity to either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Compilation as early as Oct2021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sp:txBody>
      <dsp:txXfrm>
        <a:off x="4315920" y="3705651"/>
        <a:ext cx="2434621" cy="1055103"/>
      </dsp:txXfrm>
    </dsp:sp>
    <dsp:sp modelId="{BBBD3B06-9C30-48DB-A77E-5A358B1C6E78}">
      <dsp:nvSpPr>
        <dsp:cNvPr id="0" name=""/>
        <dsp:cNvSpPr/>
      </dsp:nvSpPr>
      <dsp:spPr>
        <a:xfrm>
          <a:off x="5533230" y="2685254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4108150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4381E-6C24-436D-B265-4BCFEFA46591}">
      <dsp:nvSpPr>
        <dsp:cNvPr id="0" name=""/>
        <dsp:cNvSpPr/>
      </dsp:nvSpPr>
      <dsp:spPr>
        <a:xfrm rot="2700000">
          <a:off x="5491458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5699227" y="1664858"/>
          <a:ext cx="2434621" cy="644461"/>
        </a:xfrm>
        <a:prstGeom prst="rect">
          <a:avLst/>
        </a:prstGeom>
        <a:solidFill>
          <a:sysClr val="windowText" lastClr="0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Official Start of Conflict</a:t>
          </a:r>
        </a:p>
      </dsp:txBody>
      <dsp:txXfrm>
        <a:off x="5699227" y="1664858"/>
        <a:ext cx="2434621" cy="644461"/>
      </dsp:txXfrm>
    </dsp:sp>
    <dsp:sp modelId="{FE14A9FC-66E7-4679-B63E-054F98E59204}">
      <dsp:nvSpPr>
        <dsp:cNvPr id="0" name=""/>
        <dsp:cNvSpPr/>
      </dsp:nvSpPr>
      <dsp:spPr>
        <a:xfrm>
          <a:off x="5699227" y="630044"/>
          <a:ext cx="2434621" cy="1034813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On the morning of February 24</a:t>
          </a:r>
          <a:r>
            <a:rPr lang="en-US" sz="1200" i="1" kern="1200" baseline="300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th</a:t>
          </a: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, Putin announced a “special military operation” in Ukraine, marking the official beginning of the conflict.</a:t>
          </a:r>
        </a:p>
      </dsp:txBody>
      <dsp:txXfrm>
        <a:off x="5699227" y="630044"/>
        <a:ext cx="2434621" cy="1034813"/>
      </dsp:txXfrm>
    </dsp:sp>
    <dsp:sp modelId="{4702B22B-8EB6-4454-9F8E-9A963F32B8A1}">
      <dsp:nvSpPr>
        <dsp:cNvPr id="0" name=""/>
        <dsp:cNvSpPr/>
      </dsp:nvSpPr>
      <dsp:spPr>
        <a:xfrm>
          <a:off x="6916538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7082535" y="3061190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DesertBlade</a:t>
          </a:r>
        </a:p>
      </dsp:txBody>
      <dsp:txXfrm>
        <a:off x="7082535" y="3061190"/>
        <a:ext cx="2434621" cy="644461"/>
      </dsp:txXfrm>
    </dsp:sp>
    <dsp:sp modelId="{1D60394B-1800-4790-9694-08B1C1D1B34D}">
      <dsp:nvSpPr>
        <dsp:cNvPr id="0" name=""/>
        <dsp:cNvSpPr/>
      </dsp:nvSpPr>
      <dsp:spPr>
        <a:xfrm>
          <a:off x="7082535" y="3705651"/>
          <a:ext cx="2434621" cy="994232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Used in combination with missiles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Targeted media company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unknown Russian threat actors</a:t>
          </a:r>
        </a:p>
      </dsp:txBody>
      <dsp:txXfrm>
        <a:off x="7082535" y="3705651"/>
        <a:ext cx="2434621" cy="994232"/>
      </dsp:txXfrm>
    </dsp:sp>
    <dsp:sp modelId="{59F1EF41-14EA-48EE-A559-118169DBDB24}">
      <dsp:nvSpPr>
        <dsp:cNvPr id="0" name=""/>
        <dsp:cNvSpPr/>
      </dsp:nvSpPr>
      <dsp:spPr>
        <a:xfrm>
          <a:off x="8299846" y="2685254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6874765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8258073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8465843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CaddyWiper</a:t>
          </a:r>
        </a:p>
      </dsp:txBody>
      <dsp:txXfrm>
        <a:off x="8465843" y="1664858"/>
        <a:ext cx="2434621" cy="644461"/>
      </dsp:txXfrm>
    </dsp:sp>
    <dsp:sp modelId="{725F2AEF-0925-4411-A89A-5976D96BC3B1}">
      <dsp:nvSpPr>
        <dsp:cNvPr id="0" name=""/>
        <dsp:cNvSpPr/>
      </dsp:nvSpPr>
      <dsp:spPr>
        <a:xfrm>
          <a:off x="8465843" y="670625"/>
          <a:ext cx="2434621" cy="994232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Successfully used in multiple attacks (MAR14, APR1, APR8)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Attacks Windows and Linux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sp:txBody>
      <dsp:txXfrm>
        <a:off x="8465843" y="670625"/>
        <a:ext cx="2434621" cy="994232"/>
      </dsp:txXfrm>
    </dsp:sp>
    <dsp:sp modelId="{3F1F843F-8CAA-4ECF-B5A2-211D6C43D3C6}">
      <dsp:nvSpPr>
        <dsp:cNvPr id="0" name=""/>
        <dsp:cNvSpPr/>
      </dsp:nvSpPr>
      <dsp:spPr>
        <a:xfrm>
          <a:off x="9683154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9641381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685255"/>
          <a:ext cx="11066462" cy="0"/>
        </a:xfrm>
        <a:prstGeom prst="lin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65996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DoubleZero</a:t>
          </a:r>
        </a:p>
      </dsp:txBody>
      <dsp:txXfrm>
        <a:off x="165996" y="1664858"/>
        <a:ext cx="2434621" cy="644461"/>
      </dsp:txXfrm>
    </dsp:sp>
    <dsp:sp modelId="{255B3FC7-BD87-4810-87ED-7952D0F23157}">
      <dsp:nvSpPr>
        <dsp:cNvPr id="0" name=""/>
        <dsp:cNvSpPr/>
      </dsp:nvSpPr>
      <dsp:spPr>
        <a:xfrm>
          <a:off x="165996" y="609754"/>
          <a:ext cx="2434621" cy="1055103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Two-stage wiper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Each stage overrides with 0s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Hence the name: “DoubleZero”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UAC-0088 (RU, BY)</a:t>
          </a:r>
        </a:p>
      </dsp:txBody>
      <dsp:txXfrm>
        <a:off x="165996" y="609754"/>
        <a:ext cx="2434621" cy="1055103"/>
      </dsp:txXfrm>
    </dsp:sp>
    <dsp:sp modelId="{DF478A7F-4668-4E0A-86F7-C1205CF5AA73}">
      <dsp:nvSpPr>
        <dsp:cNvPr id="0" name=""/>
        <dsp:cNvSpPr/>
      </dsp:nvSpPr>
      <dsp:spPr>
        <a:xfrm>
          <a:off x="1383307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C37A-C349-49AE-97A1-63D110D2C7D1}">
      <dsp:nvSpPr>
        <dsp:cNvPr id="0" name=""/>
        <dsp:cNvSpPr/>
      </dsp:nvSpPr>
      <dsp:spPr>
        <a:xfrm>
          <a:off x="1549304" y="3061190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Industroyer2</a:t>
          </a:r>
        </a:p>
      </dsp:txBody>
      <dsp:txXfrm>
        <a:off x="1549304" y="3061190"/>
        <a:ext cx="2434621" cy="644461"/>
      </dsp:txXfrm>
    </dsp:sp>
    <dsp:sp modelId="{A01D9671-7007-4F3F-98D6-A9730C5B45E4}">
      <dsp:nvSpPr>
        <dsp:cNvPr id="0" name=""/>
        <dsp:cNvSpPr/>
      </dsp:nvSpPr>
      <dsp:spPr>
        <a:xfrm>
          <a:off x="1549304" y="3705651"/>
          <a:ext cx="2434621" cy="1217427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- 2</a:t>
          </a:r>
          <a:r>
            <a:rPr lang="en-US" sz="1200" i="1" kern="1200" baseline="300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nd</a:t>
          </a: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 iteration of Industroyer (2016)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Configurable malware targeting energy provider ICS systems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Used with the 3 “Shreds” and CW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sp:txBody>
      <dsp:txXfrm>
        <a:off x="1549304" y="3705651"/>
        <a:ext cx="2434621" cy="1217427"/>
      </dsp:txXfrm>
    </dsp:sp>
    <dsp:sp modelId="{D4347EDB-4883-4C4B-A672-6266C9702B5A}">
      <dsp:nvSpPr>
        <dsp:cNvPr id="0" name=""/>
        <dsp:cNvSpPr/>
      </dsp:nvSpPr>
      <dsp:spPr>
        <a:xfrm>
          <a:off x="2766615" y="2685254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341534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13CD-B7B7-4CC7-9B2D-B5AE3D30A4DA}">
      <dsp:nvSpPr>
        <dsp:cNvPr id="0" name=""/>
        <dsp:cNvSpPr/>
      </dsp:nvSpPr>
      <dsp:spPr>
        <a:xfrm rot="2700000">
          <a:off x="2724842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2932612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ORCSHRED, AWFULSHRED, SOLOSHRED</a:t>
          </a:r>
        </a:p>
      </dsp:txBody>
      <dsp:txXfrm>
        <a:off x="2932612" y="1664858"/>
        <a:ext cx="2434621" cy="644461"/>
      </dsp:txXfrm>
    </dsp:sp>
    <dsp:sp modelId="{04897CD2-CF6F-4A55-8E79-1E7393B07B06}">
      <dsp:nvSpPr>
        <dsp:cNvPr id="0" name=""/>
        <dsp:cNvSpPr/>
      </dsp:nvSpPr>
      <dsp:spPr>
        <a:xfrm>
          <a:off x="2932612" y="670625"/>
          <a:ext cx="2434621" cy="994232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ORCSHRED – Linux worm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AWFULSHRED &amp; SOLOSHRED – Solaris and Linux wipers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Sandworm (Russia)</a:t>
          </a:r>
        </a:p>
      </dsp:txBody>
      <dsp:txXfrm>
        <a:off x="2932612" y="670625"/>
        <a:ext cx="2434621" cy="994232"/>
      </dsp:txXfrm>
    </dsp:sp>
    <dsp:sp modelId="{73ACB8E4-FFC1-49E5-BB46-1EBD63F3BF67}">
      <dsp:nvSpPr>
        <dsp:cNvPr id="0" name=""/>
        <dsp:cNvSpPr/>
      </dsp:nvSpPr>
      <dsp:spPr>
        <a:xfrm>
          <a:off x="4149923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6B30-5D46-4B19-B9DE-C0B7FB057712}">
      <dsp:nvSpPr>
        <dsp:cNvPr id="0" name=""/>
        <dsp:cNvSpPr/>
      </dsp:nvSpPr>
      <dsp:spPr>
        <a:xfrm>
          <a:off x="4315920" y="3061190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Prestige Ransomware</a:t>
          </a:r>
        </a:p>
      </dsp:txBody>
      <dsp:txXfrm>
        <a:off x="4315920" y="3061190"/>
        <a:ext cx="2434621" cy="644461"/>
      </dsp:txXfrm>
    </dsp:sp>
    <dsp:sp modelId="{95B1E40E-26D9-44C8-A99F-14EA44505DF3}">
      <dsp:nvSpPr>
        <dsp:cNvPr id="0" name=""/>
        <dsp:cNvSpPr/>
      </dsp:nvSpPr>
      <dsp:spPr>
        <a:xfrm>
          <a:off x="4315920" y="3705651"/>
          <a:ext cx="2434621" cy="994232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Targeted UA &amp; PO logistics orgs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Ransomware with 3 delivery mechanisms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IRIDIUM (Russia)</a:t>
          </a:r>
        </a:p>
      </dsp:txBody>
      <dsp:txXfrm>
        <a:off x="4315920" y="3705651"/>
        <a:ext cx="2434621" cy="994232"/>
      </dsp:txXfrm>
    </dsp:sp>
    <dsp:sp modelId="{BBBD3B06-9C30-48DB-A77E-5A358B1C6E78}">
      <dsp:nvSpPr>
        <dsp:cNvPr id="0" name=""/>
        <dsp:cNvSpPr/>
      </dsp:nvSpPr>
      <dsp:spPr>
        <a:xfrm>
          <a:off x="5533230" y="2685254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4108150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4381E-6C24-436D-B265-4BCFEFA46591}">
      <dsp:nvSpPr>
        <dsp:cNvPr id="0" name=""/>
        <dsp:cNvSpPr/>
      </dsp:nvSpPr>
      <dsp:spPr>
        <a:xfrm rot="2700000">
          <a:off x="5491458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5699227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Azov Ransomware</a:t>
          </a:r>
        </a:p>
      </dsp:txBody>
      <dsp:txXfrm>
        <a:off x="5699227" y="1664858"/>
        <a:ext cx="2434621" cy="644461"/>
      </dsp:txXfrm>
    </dsp:sp>
    <dsp:sp modelId="{FE14A9FC-66E7-4679-B63E-054F98E59204}">
      <dsp:nvSpPr>
        <dsp:cNvPr id="0" name=""/>
        <dsp:cNvSpPr/>
      </dsp:nvSpPr>
      <dsp:spPr>
        <a:xfrm>
          <a:off x="5699227" y="447430"/>
          <a:ext cx="2434621" cy="1217427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Still being used as of this writing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Pseudo-ransomware and polymorphic worm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Thousands of samples discovered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Unknown attribution</a:t>
          </a:r>
        </a:p>
      </dsp:txBody>
      <dsp:txXfrm>
        <a:off x="5699227" y="447430"/>
        <a:ext cx="2434621" cy="1217427"/>
      </dsp:txXfrm>
    </dsp:sp>
    <dsp:sp modelId="{4702B22B-8EB6-4454-9F8E-9A963F32B8A1}">
      <dsp:nvSpPr>
        <dsp:cNvPr id="0" name=""/>
        <dsp:cNvSpPr/>
      </dsp:nvSpPr>
      <dsp:spPr>
        <a:xfrm>
          <a:off x="6916538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7082535" y="3061190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Somnia Ransomware</a:t>
          </a:r>
        </a:p>
      </dsp:txBody>
      <dsp:txXfrm>
        <a:off x="7082535" y="3061190"/>
        <a:ext cx="2434621" cy="644461"/>
      </dsp:txXfrm>
    </dsp:sp>
    <dsp:sp modelId="{1D60394B-1800-4790-9694-08B1C1D1B34D}">
      <dsp:nvSpPr>
        <dsp:cNvPr id="0" name=""/>
        <dsp:cNvSpPr/>
      </dsp:nvSpPr>
      <dsp:spPr>
        <a:xfrm>
          <a:off x="7082535" y="3705651"/>
          <a:ext cx="2434621" cy="831908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No known successful attacks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pseudo-ransomware </a:t>
          </a:r>
          <a:r>
            <a:rPr lang="en-US" sz="1200" i="1" kern="1200">
              <a:solidFill>
                <a:srgbClr val="454D55"/>
              </a:solidFill>
              <a:latin typeface="Times New Roman"/>
              <a:ea typeface="+mn-ea"/>
              <a:cs typeface="+mn-cs"/>
            </a:rPr>
            <a:t>(wiper)</a:t>
          </a:r>
          <a:endParaRPr lang="en-US" sz="1200" i="1" kern="1200" dirty="0">
            <a:solidFill>
              <a:srgbClr val="454D55"/>
            </a:solidFill>
            <a:latin typeface="Times New Roman"/>
            <a:ea typeface="+mn-ea"/>
            <a:cs typeface="+mn-cs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Attributed to </a:t>
          </a:r>
          <a:r>
            <a:rPr lang="en-US" sz="1200" i="1" kern="1200" dirty="0" err="1">
              <a:solidFill>
                <a:srgbClr val="454D55"/>
              </a:solidFill>
              <a:latin typeface="Times New Roman"/>
              <a:ea typeface="+mn-ea"/>
              <a:cs typeface="+mn-cs"/>
            </a:rPr>
            <a:t>FRwL</a:t>
          </a: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 (Russia)</a:t>
          </a:r>
        </a:p>
      </dsp:txBody>
      <dsp:txXfrm>
        <a:off x="7082535" y="3705651"/>
        <a:ext cx="2434621" cy="831908"/>
      </dsp:txXfrm>
    </dsp:sp>
    <dsp:sp modelId="{59F1EF41-14EA-48EE-A559-118169DBDB24}">
      <dsp:nvSpPr>
        <dsp:cNvPr id="0" name=""/>
        <dsp:cNvSpPr/>
      </dsp:nvSpPr>
      <dsp:spPr>
        <a:xfrm>
          <a:off x="8299846" y="2685254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6874765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8258073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8465843" y="1664858"/>
          <a:ext cx="2434621" cy="64446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RansomBoggs</a:t>
          </a:r>
        </a:p>
      </dsp:txBody>
      <dsp:txXfrm>
        <a:off x="8465843" y="1664858"/>
        <a:ext cx="2434621" cy="644461"/>
      </dsp:txXfrm>
    </dsp:sp>
    <dsp:sp modelId="{725F2AEF-0925-4411-A89A-5976D96BC3B1}">
      <dsp:nvSpPr>
        <dsp:cNvPr id="0" name=""/>
        <dsp:cNvSpPr/>
      </dsp:nvSpPr>
      <dsp:spPr>
        <a:xfrm>
          <a:off x="8465843" y="447430"/>
          <a:ext cx="2434621" cy="1217427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Appears to be a “one and done.”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crypto-ransomware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Uses Monsters Inc. references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No known samples discovered in wild</a:t>
          </a:r>
        </a:p>
      </dsp:txBody>
      <dsp:txXfrm>
        <a:off x="8465843" y="447430"/>
        <a:ext cx="2434621" cy="1217427"/>
      </dsp:txXfrm>
    </dsp:sp>
    <dsp:sp modelId="{3F1F843F-8CAA-4ECF-B5A2-211D6C43D3C6}">
      <dsp:nvSpPr>
        <dsp:cNvPr id="0" name=""/>
        <dsp:cNvSpPr/>
      </dsp:nvSpPr>
      <dsp:spPr>
        <a:xfrm>
          <a:off x="9683154" y="2309319"/>
          <a:ext cx="0" cy="375935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9641381" y="2643482"/>
          <a:ext cx="83545" cy="8354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528091"/>
          <a:ext cx="11066462" cy="0"/>
        </a:xfrm>
        <a:prstGeom prst="line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266881" y="1567416"/>
          <a:ext cx="3894443" cy="60674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CryWiper</a:t>
          </a:r>
        </a:p>
      </dsp:txBody>
      <dsp:txXfrm>
        <a:off x="266881" y="1567416"/>
        <a:ext cx="3894443" cy="606741"/>
      </dsp:txXfrm>
    </dsp:sp>
    <dsp:sp modelId="{255B3FC7-BD87-4810-87ED-7952D0F23157}">
      <dsp:nvSpPr>
        <dsp:cNvPr id="0" name=""/>
        <dsp:cNvSpPr/>
      </dsp:nvSpPr>
      <dsp:spPr>
        <a:xfrm>
          <a:off x="266881" y="726889"/>
          <a:ext cx="3894443" cy="840527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Wiper that masqueraded as ransomware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Attack on Russian government entities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in early December 2022</a:t>
          </a:r>
        </a:p>
      </dsp:txBody>
      <dsp:txXfrm>
        <a:off x="266881" y="726889"/>
        <a:ext cx="3894443" cy="840527"/>
      </dsp:txXfrm>
    </dsp:sp>
    <dsp:sp modelId="{DF478A7F-4668-4E0A-86F7-C1205CF5AA73}">
      <dsp:nvSpPr>
        <dsp:cNvPr id="0" name=""/>
        <dsp:cNvSpPr/>
      </dsp:nvSpPr>
      <dsp:spPr>
        <a:xfrm>
          <a:off x="2214102" y="2174158"/>
          <a:ext cx="0" cy="353932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B18A1F-4525-4208-8249-C2CFD5B0764C}">
      <dsp:nvSpPr>
        <dsp:cNvPr id="0" name=""/>
        <dsp:cNvSpPr/>
      </dsp:nvSpPr>
      <dsp:spPr>
        <a:xfrm>
          <a:off x="2479633" y="2882024"/>
          <a:ext cx="3894443" cy="60674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 err="1">
              <a:solidFill>
                <a:sysClr val="window" lastClr="FFFFFF"/>
              </a:solidFill>
              <a:latin typeface="Tahoma"/>
              <a:ea typeface="+mn-ea"/>
              <a:cs typeface="+mn-cs"/>
            </a:rPr>
            <a:t>RU_Ransom</a:t>
          </a:r>
          <a:endParaRPr lang="en-US" sz="2000" b="1" kern="1200" dirty="0">
            <a:solidFill>
              <a:sysClr val="window" lastClr="FFFFFF"/>
            </a:solidFill>
            <a:latin typeface="Tahoma"/>
            <a:ea typeface="+mn-ea"/>
            <a:cs typeface="+mn-cs"/>
          </a:endParaRPr>
        </a:p>
      </dsp:txBody>
      <dsp:txXfrm>
        <a:off x="2479633" y="2882024"/>
        <a:ext cx="3894443" cy="606741"/>
      </dsp:txXfrm>
    </dsp:sp>
    <dsp:sp modelId="{9A520D0A-831F-440F-8503-1F7B2AC902BE}">
      <dsp:nvSpPr>
        <dsp:cNvPr id="0" name=""/>
        <dsp:cNvSpPr/>
      </dsp:nvSpPr>
      <dsp:spPr>
        <a:xfrm>
          <a:off x="2479633" y="3488766"/>
          <a:ext cx="3894443" cy="1298996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Another wiper that masqueraded as ransomware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Attack on Russian entities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Discovered in early March 2022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Has worming capabilities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Retaliation for the first wave of wipers by Russia</a:t>
          </a:r>
        </a:p>
      </dsp:txBody>
      <dsp:txXfrm>
        <a:off x="2479633" y="3488766"/>
        <a:ext cx="3894443" cy="1298996"/>
      </dsp:txXfrm>
    </dsp:sp>
    <dsp:sp modelId="{E52A7840-02EB-48C7-81D3-28F40CECF7D0}">
      <dsp:nvSpPr>
        <dsp:cNvPr id="0" name=""/>
        <dsp:cNvSpPr/>
      </dsp:nvSpPr>
      <dsp:spPr>
        <a:xfrm>
          <a:off x="4426854" y="2528091"/>
          <a:ext cx="0" cy="353932"/>
        </a:xfrm>
        <a:prstGeom prst="line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174775" y="2488763"/>
          <a:ext cx="78655" cy="7865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E9966-7004-4966-989C-1677054A41A7}">
      <dsp:nvSpPr>
        <dsp:cNvPr id="0" name=""/>
        <dsp:cNvSpPr/>
      </dsp:nvSpPr>
      <dsp:spPr>
        <a:xfrm rot="2700000">
          <a:off x="4387527" y="2488763"/>
          <a:ext cx="78655" cy="78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C37A-C349-49AE-97A1-63D110D2C7D1}">
      <dsp:nvSpPr>
        <dsp:cNvPr id="0" name=""/>
        <dsp:cNvSpPr/>
      </dsp:nvSpPr>
      <dsp:spPr>
        <a:xfrm>
          <a:off x="4692385" y="1567416"/>
          <a:ext cx="3894443" cy="60674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solidFill>
                <a:sysClr val="window" lastClr="FFFFFF"/>
              </a:solidFill>
              <a:latin typeface="Tahoma"/>
              <a:ea typeface="+mn-ea"/>
              <a:cs typeface="+mn-cs"/>
            </a:rPr>
            <a:t>dnWIPE</a:t>
          </a:r>
        </a:p>
      </dsp:txBody>
      <dsp:txXfrm>
        <a:off x="4692385" y="1567416"/>
        <a:ext cx="3894443" cy="606741"/>
      </dsp:txXfrm>
    </dsp:sp>
    <dsp:sp modelId="{A01D9671-7007-4F3F-98D6-A9730C5B45E4}">
      <dsp:nvSpPr>
        <dsp:cNvPr id="0" name=""/>
        <dsp:cNvSpPr/>
      </dsp:nvSpPr>
      <dsp:spPr>
        <a:xfrm>
          <a:off x="4692385" y="516757"/>
          <a:ext cx="3894443" cy="1050659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Base64 encodes files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Believed to be from the same threat actors as RU_Ransom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Thus, likely targeted Russia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Believed to be still in development (as of March)</a:t>
          </a:r>
        </a:p>
      </dsp:txBody>
      <dsp:txXfrm>
        <a:off x="4692385" y="516757"/>
        <a:ext cx="3894443" cy="1050659"/>
      </dsp:txXfrm>
    </dsp:sp>
    <dsp:sp modelId="{D4347EDB-4883-4C4B-A672-6266C9702B5A}">
      <dsp:nvSpPr>
        <dsp:cNvPr id="0" name=""/>
        <dsp:cNvSpPr/>
      </dsp:nvSpPr>
      <dsp:spPr>
        <a:xfrm>
          <a:off x="6639607" y="2174158"/>
          <a:ext cx="0" cy="353932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03B6E-C1DB-44F5-ABB8-38EF445ED1E8}">
      <dsp:nvSpPr>
        <dsp:cNvPr id="0" name=""/>
        <dsp:cNvSpPr/>
      </dsp:nvSpPr>
      <dsp:spPr>
        <a:xfrm>
          <a:off x="6905137" y="2882024"/>
          <a:ext cx="3894443" cy="606741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 err="1">
              <a:solidFill>
                <a:sysClr val="window" lastClr="FFFFFF"/>
              </a:solidFill>
              <a:latin typeface="Tahoma"/>
              <a:ea typeface="+mn-ea"/>
              <a:cs typeface="+mn-cs"/>
            </a:rPr>
            <a:t>Nominatus_ToxicBattery</a:t>
          </a:r>
          <a:endParaRPr lang="en-US" sz="2000" b="1" kern="1200" dirty="0">
            <a:solidFill>
              <a:sysClr val="window" lastClr="FFFFFF"/>
            </a:solidFill>
            <a:latin typeface="Tahoma"/>
            <a:ea typeface="+mn-ea"/>
            <a:cs typeface="+mn-cs"/>
          </a:endParaRPr>
        </a:p>
      </dsp:txBody>
      <dsp:txXfrm>
        <a:off x="6905137" y="2882024"/>
        <a:ext cx="3894443" cy="606741"/>
      </dsp:txXfrm>
    </dsp:sp>
    <dsp:sp modelId="{04897CD2-CF6F-4A55-8E79-1E7393B07B06}">
      <dsp:nvSpPr>
        <dsp:cNvPr id="0" name=""/>
        <dsp:cNvSpPr/>
      </dsp:nvSpPr>
      <dsp:spPr>
        <a:xfrm>
          <a:off x="6905137" y="3488766"/>
          <a:ext cx="3894443" cy="993350"/>
        </a:xfrm>
        <a:prstGeom prst="rect">
          <a:avLst/>
        </a:prstGeom>
        <a:solidFill>
          <a:srgbClr val="E6E6E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Only known data of this one is a tweet from an analyst from G-Data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Wiper that overwrites files with copies of itself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>
              <a:solidFill>
                <a:srgbClr val="454D55"/>
              </a:solidFill>
              <a:latin typeface="Times New Roman"/>
              <a:ea typeface="+mn-ea"/>
              <a:cs typeface="+mn-cs"/>
            </a:rPr>
            <a:t>- Not much else is known about this one</a:t>
          </a:r>
        </a:p>
      </dsp:txBody>
      <dsp:txXfrm>
        <a:off x="6905137" y="3488766"/>
        <a:ext cx="3894443" cy="993350"/>
      </dsp:txXfrm>
    </dsp:sp>
    <dsp:sp modelId="{73ACB8E4-FFC1-49E5-BB46-1EBD63F3BF67}">
      <dsp:nvSpPr>
        <dsp:cNvPr id="0" name=""/>
        <dsp:cNvSpPr/>
      </dsp:nvSpPr>
      <dsp:spPr>
        <a:xfrm>
          <a:off x="8852359" y="2528091"/>
          <a:ext cx="0" cy="353932"/>
        </a:xfrm>
        <a:prstGeom prst="line">
          <a:avLst/>
        </a:prstGeom>
        <a:noFill/>
        <a:ln w="19050" cap="flat" cmpd="sng" algn="ctr">
          <a:solidFill>
            <a:srgbClr val="80808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13CD-B7B7-4CC7-9B2D-B5AE3D30A4DA}">
      <dsp:nvSpPr>
        <dsp:cNvPr id="0" name=""/>
        <dsp:cNvSpPr/>
      </dsp:nvSpPr>
      <dsp:spPr>
        <a:xfrm rot="2700000">
          <a:off x="6600279" y="2488763"/>
          <a:ext cx="78655" cy="7865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9438A-B301-4219-9492-D30967496E8F}">
      <dsp:nvSpPr>
        <dsp:cNvPr id="0" name=""/>
        <dsp:cNvSpPr/>
      </dsp:nvSpPr>
      <dsp:spPr>
        <a:xfrm rot="2700000">
          <a:off x="8813031" y="2488763"/>
          <a:ext cx="78655" cy="78655"/>
        </a:xfrm>
        <a:prstGeom prst="ellipse">
          <a:avLst/>
        </a:prstGeom>
        <a:solidFill>
          <a:srgbClr val="A67C5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7F7553-C578-48DC-B88A-E6FE28AFA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0C74C-D2A1-46D0-903F-BEC6863A52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8D80-BB85-4D53-9ECD-E5BF72D8BA6D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C4A3C-3B43-40B4-BA79-03B7A67B8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FC152-4EBC-4FCB-99A3-C3B7F200B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0B3A3-F6C4-48C3-8231-90FCE431DC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B02C-6DBB-48B7-B614-526A120A8EA2}" type="datetimeFigureOut">
              <a:rPr lang="en-US" smtClean="0"/>
              <a:t>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78FC9-9086-42E9-9B0F-0195C142C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95503"/>
            <a:ext cx="121920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WG_logo_Color_3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306" y="221977"/>
            <a:ext cx="2619521" cy="7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3221041"/>
            <a:ext cx="10721219" cy="674687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77261" y="5334002"/>
            <a:ext cx="4386624" cy="111713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5802"/>
            <a:ext cx="10972800" cy="51085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1178-6C3A-F247-8731-699DBDA967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44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92"/>
          <a:stretch>
            <a:fillRect/>
          </a:stretch>
        </p:blipFill>
        <p:spPr bwMode="auto">
          <a:xfrm>
            <a:off x="9492342" y="-95251"/>
            <a:ext cx="269965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0617" y="6145395"/>
            <a:ext cx="181138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41"/>
            <a:ext cx="7688351" cy="67468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09604" y="1025801"/>
            <a:ext cx="7572737" cy="51003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E2AAB6-80C9-D04C-812E-2AE858C1AE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27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5" y="3"/>
            <a:ext cx="12244916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6355" y="2957515"/>
            <a:ext cx="12244916" cy="1298575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07" t="-4552" r="-2"/>
          <a:stretch/>
        </p:blipFill>
        <p:spPr bwMode="auto">
          <a:xfrm>
            <a:off x="-574765" y="-766355"/>
            <a:ext cx="12826037" cy="765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55" y="2957515"/>
            <a:ext cx="12244916" cy="1298575"/>
          </a:xfrm>
          <a:prstGeom prst="rect">
            <a:avLst/>
          </a:prstGeom>
          <a:solidFill>
            <a:schemeClr val="tx2"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" y="2957615"/>
            <a:ext cx="12243801" cy="1299079"/>
          </a:xfrm>
          <a:ln>
            <a:noFill/>
          </a:ln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00001"/>
            <a:ext cx="5384800" cy="50261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00005"/>
            <a:ext cx="5384800" cy="502616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667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FC9-7588-9E46-A8CC-C2BF237A96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2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4D27F-4202-7D43-95B6-A3AF6F9486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CE69-63AC-3847-8C1E-2B63C80ABE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688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>
                <a:solidFill>
                  <a:schemeClr val="tx1"/>
                </a:solidFill>
              </a:defRPr>
            </a:lvl1pPr>
            <a:lvl2pPr>
              <a:defRPr sz="3733">
                <a:solidFill>
                  <a:schemeClr val="tx1"/>
                </a:solidFill>
              </a:defRPr>
            </a:lvl2pPr>
            <a:lvl3pPr>
              <a:defRPr sz="3200">
                <a:solidFill>
                  <a:schemeClr val="tx1"/>
                </a:solidFill>
              </a:defRPr>
            </a:lvl3pPr>
            <a:lvl4pPr>
              <a:defRPr sz="2667">
                <a:solidFill>
                  <a:schemeClr val="tx1"/>
                </a:solidFill>
              </a:defRPr>
            </a:lvl4pPr>
            <a:lvl5pPr>
              <a:defRPr sz="2667">
                <a:solidFill>
                  <a:schemeClr val="tx1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D7F1-4F6E-A640-969F-09B719C907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219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9" y="1776549"/>
            <a:ext cx="12171951" cy="297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59827"/>
            <a:ext cx="12160251" cy="980903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00F6-8687-794D-9AF3-C508084901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767515"/>
            <a:ext cx="12192000" cy="90487"/>
          </a:xfrm>
          <a:prstGeom prst="rect">
            <a:avLst/>
          </a:prstGeom>
          <a:solidFill>
            <a:srgbClr val="CD09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41"/>
            <a:ext cx="109728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25527"/>
            <a:ext cx="10972800" cy="510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0734" y="-39686"/>
            <a:ext cx="789517" cy="36512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3A3A3A"/>
                </a:solidFill>
                <a:cs typeface="+mn-cs"/>
              </a:defRPr>
            </a:lvl1pPr>
          </a:lstStyle>
          <a:p>
            <a:pPr>
              <a:defRPr/>
            </a:pPr>
            <a:fld id="{3E9BDD6A-35E9-5D49-A88C-77E478828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TextBox 9"/>
          <p:cNvSpPr txBox="1">
            <a:spLocks noChangeArrowheads="1"/>
          </p:cNvSpPr>
          <p:nvPr/>
        </p:nvSpPr>
        <p:spPr bwMode="auto">
          <a:xfrm>
            <a:off x="122742" y="6521294"/>
            <a:ext cx="32660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rgbClr val="3A3A3A"/>
                </a:solidFill>
                <a:latin typeface="Calibri" charset="0"/>
                <a:cs typeface="+mn-cs"/>
              </a:rPr>
              <a:t>Copyright </a:t>
            </a:r>
            <a:r>
              <a:rPr lang="en-US" altLang="en-US" sz="800" dirty="0">
                <a:solidFill>
                  <a:srgbClr val="3A3A3A"/>
                </a:solidFill>
                <a:latin typeface="Calibri" charset="0"/>
              </a:rPr>
              <a:t>©2020</a:t>
            </a:r>
            <a:r>
              <a:rPr lang="en-US" altLang="en-US" sz="800" dirty="0">
                <a:solidFill>
                  <a:srgbClr val="3A3A3A"/>
                </a:solidFill>
                <a:latin typeface="Calibri" charset="0"/>
                <a:cs typeface="+mn-cs"/>
              </a:rPr>
              <a:t>.</a:t>
            </a:r>
            <a:r>
              <a:rPr lang="en-US" altLang="en-US" sz="800" baseline="0" dirty="0">
                <a:solidFill>
                  <a:srgbClr val="3A3A3A"/>
                </a:solidFill>
                <a:latin typeface="Calibri" charset="0"/>
                <a:cs typeface="+mn-cs"/>
              </a:rPr>
              <a:t> </a:t>
            </a:r>
            <a:r>
              <a:rPr lang="en-US" altLang="en-US" sz="800" dirty="0">
                <a:solidFill>
                  <a:srgbClr val="3A3A3A"/>
                </a:solidFill>
                <a:latin typeface="Calibri" charset="0"/>
                <a:cs typeface="+mn-cs"/>
              </a:rPr>
              <a:t>WatchGuard Technologies, Inc. All Rights Reserved</a:t>
            </a:r>
          </a:p>
        </p:txBody>
      </p:sp>
      <p:sp>
        <p:nvSpPr>
          <p:cNvPr id="1031" name="Picture 3" descr="WG_logo_Color_3in.png"/>
          <p:cNvSpPr>
            <a:spLocks noChangeAspect="1"/>
          </p:cNvSpPr>
          <p:nvPr/>
        </p:nvSpPr>
        <p:spPr bwMode="auto">
          <a:xfrm>
            <a:off x="10176933" y="6270625"/>
            <a:ext cx="186266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1809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hdr="0" dt="0"/>
  <p:txStyles>
    <p:titleStyle>
      <a:lvl1pPr algn="l" defTabSz="609570" rtl="0" eaLnBrk="0" fontAlgn="base" hangingPunct="0">
        <a:spcBef>
          <a:spcPct val="0"/>
        </a:spcBef>
        <a:spcAft>
          <a:spcPct val="0"/>
        </a:spcAft>
        <a:defRPr sz="3733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609570" rtl="0" eaLnBrk="0" fontAlgn="base" hangingPunct="0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609570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6pPr>
      <a:lvl7pPr marL="1219139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7pPr>
      <a:lvl8pPr marL="1828709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8pPr>
      <a:lvl9pPr marL="2438278" algn="l" defTabSz="609570" rtl="0" eaLnBrk="1" fontAlgn="base" hangingPunct="1">
        <a:spcBef>
          <a:spcPct val="0"/>
        </a:spcBef>
        <a:spcAft>
          <a:spcPct val="0"/>
        </a:spcAft>
        <a:defRPr sz="3733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457177" indent="-457177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Wingdings" charset="2"/>
        <a:buChar char="§"/>
        <a:defRPr sz="3200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990551" indent="-380982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2667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2pPr>
      <a:lvl3pPr marL="1523923" indent="-304784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3pPr>
      <a:lvl4pPr marL="2133493" indent="-304784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–"/>
        <a:defRPr sz="2133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4pPr>
      <a:lvl5pPr marL="2743063" indent="-304784" algn="l" defTabSz="609570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" charset="0"/>
        <a:buChar char="»"/>
        <a:defRPr sz="1867" kern="12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Timeline of Novel Wipers in Ukraine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marL="0" marR="0" lvl="0" indent="0" algn="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EF611178-6C3A-F247-8731-699DBDA967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" name="Content Placeholder 3" descr="SmartArt timeline">
            <a:extLst>
              <a:ext uri="{FF2B5EF4-FFF2-40B4-BE49-F238E27FC236}">
                <a16:creationId xmlns:a16="http://schemas.microsoft.com/office/drawing/2014/main" id="{AF7DF5A1-B389-45A4-9FEE-B68372A96F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955226"/>
              </p:ext>
            </p:extLst>
          </p:nvPr>
        </p:nvGraphicFramePr>
        <p:xfrm>
          <a:off x="525463" y="949328"/>
          <a:ext cx="11066462" cy="5370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D10376-427D-5A41-2A6A-759F13D140FF}"/>
              </a:ext>
            </a:extLst>
          </p:cNvPr>
          <p:cNvSpPr txBox="1"/>
          <p:nvPr/>
        </p:nvSpPr>
        <p:spPr>
          <a:xfrm>
            <a:off x="9786951" y="3652311"/>
            <a:ext cx="82586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MAR13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D58F5-8B92-9350-162E-6840DE83A421}"/>
              </a:ext>
            </a:extLst>
          </p:cNvPr>
          <p:cNvSpPr txBox="1"/>
          <p:nvPr/>
        </p:nvSpPr>
        <p:spPr>
          <a:xfrm>
            <a:off x="8439575" y="3309078"/>
            <a:ext cx="75052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FEB28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72A94-A7D4-6A94-5645-DE47399CD93F}"/>
              </a:ext>
            </a:extLst>
          </p:cNvPr>
          <p:cNvSpPr txBox="1"/>
          <p:nvPr/>
        </p:nvSpPr>
        <p:spPr>
          <a:xfrm>
            <a:off x="1524107" y="3652311"/>
            <a:ext cx="76335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JAN12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99567-CF9A-A1C1-3F5D-43B004292F0E}"/>
              </a:ext>
            </a:extLst>
          </p:cNvPr>
          <p:cNvSpPr txBox="1"/>
          <p:nvPr/>
        </p:nvSpPr>
        <p:spPr>
          <a:xfrm>
            <a:off x="2894232" y="3309078"/>
            <a:ext cx="75052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FEB22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101F3A-78B1-C273-DCDA-E0CED133CFA7}"/>
              </a:ext>
            </a:extLst>
          </p:cNvPr>
          <p:cNvSpPr txBox="1"/>
          <p:nvPr/>
        </p:nvSpPr>
        <p:spPr>
          <a:xfrm>
            <a:off x="4295221" y="3652311"/>
            <a:ext cx="75052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FEB23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81F0B3-811A-699E-0F76-4A6D57881EDA}"/>
              </a:ext>
            </a:extLst>
          </p:cNvPr>
          <p:cNvSpPr txBox="1"/>
          <p:nvPr/>
        </p:nvSpPr>
        <p:spPr>
          <a:xfrm>
            <a:off x="5665574" y="3309078"/>
            <a:ext cx="75052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FEB23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74CAEF-7425-B84C-C48F-E1F64DA28CF7}"/>
              </a:ext>
            </a:extLst>
          </p:cNvPr>
          <p:cNvSpPr txBox="1"/>
          <p:nvPr/>
        </p:nvSpPr>
        <p:spPr>
          <a:xfrm>
            <a:off x="7059922" y="3652311"/>
            <a:ext cx="75052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FEB24</a:t>
            </a:r>
          </a:p>
        </p:txBody>
      </p:sp>
    </p:spTree>
    <p:extLst>
      <p:ext uri="{BB962C8B-B14F-4D97-AF65-F5344CB8AC3E}">
        <p14:creationId xmlns:p14="http://schemas.microsoft.com/office/powerpoint/2010/main" val="356946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3" descr="SmartArt timeline">
            <a:extLst>
              <a:ext uri="{FF2B5EF4-FFF2-40B4-BE49-F238E27FC236}">
                <a16:creationId xmlns:a16="http://schemas.microsoft.com/office/drawing/2014/main" id="{2552A138-7A3F-DCFB-EFE9-82D1B8C2C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2772"/>
              </p:ext>
            </p:extLst>
          </p:nvPr>
        </p:nvGraphicFramePr>
        <p:xfrm>
          <a:off x="525463" y="949328"/>
          <a:ext cx="11066462" cy="5370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Timeline of Novel Wipers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marL="0" marR="0" lvl="0" indent="0" algn="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EF611178-6C3A-F247-8731-699DBDA967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F86F5-6747-6D39-06CF-8B7A2BFEDCDF}"/>
              </a:ext>
            </a:extLst>
          </p:cNvPr>
          <p:cNvSpPr txBox="1"/>
          <p:nvPr/>
        </p:nvSpPr>
        <p:spPr>
          <a:xfrm>
            <a:off x="1517341" y="3652311"/>
            <a:ext cx="82586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MAR16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1F130B-2B97-6BFA-BD47-8C124B68AEA3}"/>
              </a:ext>
            </a:extLst>
          </p:cNvPr>
          <p:cNvSpPr txBox="1"/>
          <p:nvPr/>
        </p:nvSpPr>
        <p:spPr>
          <a:xfrm>
            <a:off x="2958800" y="3309078"/>
            <a:ext cx="67037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APR8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1EC7B-2D39-2D23-90F3-4115228E4652}"/>
              </a:ext>
            </a:extLst>
          </p:cNvPr>
          <p:cNvSpPr txBox="1"/>
          <p:nvPr/>
        </p:nvSpPr>
        <p:spPr>
          <a:xfrm>
            <a:off x="4359789" y="3652311"/>
            <a:ext cx="670376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APR8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49998-AC3F-9553-5962-CF2C6FCA320E}"/>
              </a:ext>
            </a:extLst>
          </p:cNvPr>
          <p:cNvSpPr txBox="1"/>
          <p:nvPr/>
        </p:nvSpPr>
        <p:spPr>
          <a:xfrm>
            <a:off x="5674837" y="3309078"/>
            <a:ext cx="78098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OCT11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F76A1-4340-E31D-DFD1-A3C553DDCA47}"/>
              </a:ext>
            </a:extLst>
          </p:cNvPr>
          <p:cNvSpPr txBox="1"/>
          <p:nvPr/>
        </p:nvSpPr>
        <p:spPr>
          <a:xfrm>
            <a:off x="7069185" y="3652311"/>
            <a:ext cx="78098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OCT27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F0F03E-5920-B650-273B-B148380F721A}"/>
              </a:ext>
            </a:extLst>
          </p:cNvPr>
          <p:cNvSpPr txBox="1"/>
          <p:nvPr/>
        </p:nvSpPr>
        <p:spPr>
          <a:xfrm>
            <a:off x="9819459" y="3652311"/>
            <a:ext cx="80983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NOV25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92032E-76B0-912E-BD32-AC9429193DCF}"/>
              </a:ext>
            </a:extLst>
          </p:cNvPr>
          <p:cNvSpPr txBox="1"/>
          <p:nvPr/>
        </p:nvSpPr>
        <p:spPr>
          <a:xfrm>
            <a:off x="8434411" y="3309078"/>
            <a:ext cx="80983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Tahoma"/>
              </a:rPr>
              <a:t>NOV11</a:t>
            </a:r>
          </a:p>
        </p:txBody>
      </p:sp>
    </p:spTree>
    <p:extLst>
      <p:ext uri="{BB962C8B-B14F-4D97-AF65-F5344CB8AC3E}">
        <p14:creationId xmlns:p14="http://schemas.microsoft.com/office/powerpoint/2010/main" val="242432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4B70-28BA-4A1E-A0EA-47D0172D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0" cy="67468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Timeline of Novel Wipers (Honorable Mentions)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71EB8-35A6-4A16-B8F5-3130E977A6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0734" y="-39686"/>
            <a:ext cx="789517" cy="365127"/>
          </a:xfrm>
        </p:spPr>
        <p:txBody>
          <a:bodyPr wrap="square" anchor="ctr">
            <a:normAutofit/>
          </a:bodyPr>
          <a:lstStyle/>
          <a:p>
            <a:pPr marL="0" marR="0" lvl="0" indent="0" algn="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fld id="{EF611178-6C3A-F247-8731-699DBDA967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3" name="Content Placeholder 3" descr="SmartArt timeline">
            <a:extLst>
              <a:ext uri="{FF2B5EF4-FFF2-40B4-BE49-F238E27FC236}">
                <a16:creationId xmlns:a16="http://schemas.microsoft.com/office/drawing/2014/main" id="{0A64CD35-E2CB-F5FC-150F-1FAC0A5DE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096203"/>
              </p:ext>
            </p:extLst>
          </p:nvPr>
        </p:nvGraphicFramePr>
        <p:xfrm>
          <a:off x="525463" y="1263655"/>
          <a:ext cx="11066462" cy="50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248766"/>
      </p:ext>
    </p:extLst>
  </p:cSld>
  <p:clrMapOvr>
    <a:masterClrMapping/>
  </p:clrMapOvr>
</p:sld>
</file>

<file path=ppt/theme/theme1.xml><?xml version="1.0" encoding="utf-8"?>
<a:theme xmlns:a="http://schemas.openxmlformats.org/drawingml/2006/main" name="WatchGuard_2016">
  <a:themeElements>
    <a:clrScheme name="WatchGuard Colors">
      <a:dk1>
        <a:srgbClr val="333333"/>
      </a:dk1>
      <a:lt1>
        <a:srgbClr val="FFFFFF"/>
      </a:lt1>
      <a:dk2>
        <a:srgbClr val="FF3333"/>
      </a:dk2>
      <a:lt2>
        <a:srgbClr val="FFFFFF"/>
      </a:lt2>
      <a:accent1>
        <a:srgbClr val="B32317"/>
      </a:accent1>
      <a:accent2>
        <a:srgbClr val="26BCD7"/>
      </a:accent2>
      <a:accent3>
        <a:srgbClr val="00467F"/>
      </a:accent3>
      <a:accent4>
        <a:srgbClr val="F89828"/>
      </a:accent4>
      <a:accent5>
        <a:srgbClr val="26BCD7"/>
      </a:accent5>
      <a:accent6>
        <a:srgbClr val="8DC641"/>
      </a:accent6>
      <a:hlink>
        <a:srgbClr val="FF3333"/>
      </a:hlink>
      <a:folHlink>
        <a:srgbClr val="3333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_WatchGuard_Template_010216_v3" id="{DA90B800-13A8-B24A-B32A-F082A441A350}" vid="{F7DFEEAE-2B24-1949-AD24-7F4924AC05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F60BDB-E3FE-4190-93CE-2F9269E63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553D6D-E5FE-4AA7-A20E-AF7D5B54E2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BDF90-4884-4518-9B97-F044CCE6F3C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History and milestone timeline</Template>
  <TotalTime>2282</TotalTime>
  <Words>529</Words>
  <Application>Microsoft Office PowerPoint</Application>
  <PresentationFormat>Widescreen</PresentationFormat>
  <Paragraphs>101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Wingdings</vt:lpstr>
      <vt:lpstr>WatchGuard_2016</vt:lpstr>
      <vt:lpstr>Timeline of Novel Wipers in Ukraine</vt:lpstr>
      <vt:lpstr>Timeline of Novel Wipers (cont.)</vt:lpstr>
      <vt:lpstr>Timeline of Novel Wipers (Honorable Mentions)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Timeline Template</dc:title>
  <dc:creator>Ryan Estes</dc:creator>
  <cp:lastModifiedBy>Ryan Estes</cp:lastModifiedBy>
  <cp:revision>30</cp:revision>
  <dcterms:created xsi:type="dcterms:W3CDTF">2022-12-22T04:13:18Z</dcterms:created>
  <dcterms:modified xsi:type="dcterms:W3CDTF">2023-01-07T19:52:25Z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