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6234"/>
  </p:normalViewPr>
  <p:slideViewPr>
    <p:cSldViewPr snapToGrid="0" showGuides="1">
      <p:cViewPr varScale="1">
        <p:scale>
          <a:sx n="120" d="100"/>
          <a:sy n="120" d="100"/>
        </p:scale>
        <p:origin x="4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A1E0-D0A3-5271-8006-A1816A100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D65E2-90F9-CD3E-14F7-64052675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1A46E-446B-C3B7-2F17-28EC4F1F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ECE7-7CDD-70CB-2B6E-90488C6D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7920-B727-5D83-0023-3CF878AC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0644-E215-E694-0D5E-B6E31E7C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E08BD-599F-BFF5-6102-5D15F2057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12EF-6F3D-3E3A-1D96-A5DB2ADE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F238-8F5B-C33F-9791-A5C1F7F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E384-3C16-D5B7-DF94-1E7EE6CC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9469-9B15-C4AC-6B6B-1A858FF85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87DDE-2CCB-8154-2A80-B2A6905EE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3127-1C8C-D4CA-3B24-A622A9C7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19DF-8879-B0FB-CF1F-AC875624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A8F5-A470-D696-A2DE-FCECE745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3543-841E-886D-BE63-67FE3E34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8BEE-3FBD-D4D8-BBE9-B0DC1D97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E6E4-8912-980F-B8C1-604574C7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89DB-94FC-58BC-E51C-0EF69D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944BF-ABEE-0272-5E47-F50DD686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EBC-5362-5F74-90FD-521243C7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0B23-1913-8AA7-1488-2A68A877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98385-6EC2-7B4F-9D57-FCF6757C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81E6-004C-070D-E7B6-C0DC4503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C408-2FD1-0B41-253A-2EC5F74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702D-8F2A-5749-B349-7EBE9279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88AC-9EA9-134F-AFA9-1F337CBA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E0FBD-61C1-0CCE-D529-AA4E8BFAC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724-1106-5F2F-FE05-8FA540B4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C0DD9-4E5A-D03A-1A78-5D490136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9561-F68C-4806-87DC-5DFAAA7E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F2A7-FCB4-F060-06F1-7DAE4A2C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14BCD-9C15-258D-CC81-13287B33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9A74-7E7A-F648-7F01-A44386AC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8799E-69BB-C2E2-5A2E-1E986429B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15E34-CF03-3111-6648-D0C3314E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38494-57BF-EECD-61E4-E1A64DF3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AD5F2-079E-665D-F8B5-A34509EC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38F19-F641-1B03-50FB-7922548C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1F5C-1A50-07B9-0FC3-198694FD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9526E-4BE7-A598-EFC1-20547DC9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CED49-4B60-38DC-7E33-0475BE4E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C9C20-9FBA-B039-2BB8-59EDEDAA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FA4FD-C899-66C7-50B6-B69E5819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93522-341E-89E7-ABC8-8A3FBC0F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BA8BD-31A5-4EE4-66F9-CB8BDDC6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317F-B63B-FF94-C3EB-A9B19BE2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0936-0D3E-C160-7BD9-2BEEE5FC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F93A8-B1DA-1BB6-3AF3-46A7EF58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5AB4-1A68-069F-F7E8-28498C91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5286-82B3-AFA3-6E34-E7618FCE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D8A05-7B6E-44D6-3E89-DD6544DB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8D7B-0F08-B689-43DD-D9C0C59E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921F2-CE95-7196-1D90-18AE3292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3790-14FC-B891-C276-7700CDE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A6F2-AEBC-E00F-E36C-6D5B3B04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62811-9E50-6E35-DFF9-6928E891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FDE5-54C8-FB84-5D77-393D52D1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5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566CD-0811-B98F-79E8-85B81CEA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7661-C4E1-A310-D277-33B105A1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A808-DC28-4CBF-8FA6-7EE006217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E4F8-D709-D942-96FE-1C5E4E4F825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0A73-9D61-60E4-A40C-CC296F53F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26AD-499E-2C59-B150-BA9EE9ACF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F429-0EDD-FE44-B6F8-834D99B8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falck/R_He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ryan.falck@ubc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820F-48C2-6920-8A18-3D98AD241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to R</a:t>
            </a:r>
            <a:br>
              <a:rPr lang="en-US" dirty="0"/>
            </a:br>
            <a:r>
              <a:rPr lang="en-CA" sz="3600" i="1" dirty="0">
                <a:latin typeface="+mn-lt"/>
              </a:rPr>
              <a:t>Course 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112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800E-C26D-CBEF-6515-2649452B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4DE7-A854-718C-61CD-8889DEE5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Setting Up R and data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Descriptive 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Correlation, Regression, and ANOVA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Visualization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6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9C40-A290-782D-9AFA-9DFFDE4A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3F34-06B8-D244-DBE5-9BF738F9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YouTube video tutorials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on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https://github.com/ryanfalck/R_Help</a:t>
            </a:r>
            <a:r>
              <a:rPr lang="en-US" dirty="0"/>
              <a:t>):</a:t>
            </a:r>
          </a:p>
          <a:p>
            <a:pPr marL="914400" lvl="1" indent="-457200">
              <a:buAutoNum type="arabicPeriod"/>
            </a:pPr>
            <a:r>
              <a:rPr lang="en-US" dirty="0" err="1"/>
              <a:t>Powerpoint</a:t>
            </a:r>
            <a:r>
              <a:rPr lang="en-US" dirty="0"/>
              <a:t> Slides </a:t>
            </a:r>
          </a:p>
          <a:p>
            <a:pPr marL="914400" lvl="1" indent="-457200">
              <a:buAutoNum type="arabicPeriod"/>
            </a:pPr>
            <a:r>
              <a:rPr lang="en-US" dirty="0"/>
              <a:t>R code for each tutorial (annotated) and practice problems</a:t>
            </a:r>
          </a:p>
          <a:p>
            <a:pPr marL="914400" lvl="1" indent="-457200">
              <a:buAutoNum type="arabicPeriod"/>
            </a:pPr>
            <a:r>
              <a:rPr lang="en-US" dirty="0"/>
              <a:t>Practice data</a:t>
            </a:r>
          </a:p>
          <a:p>
            <a:pPr marL="914400" lvl="1" indent="-457200">
              <a:buAutoNum type="arabicPeriod"/>
            </a:pPr>
            <a:r>
              <a:rPr lang="en-US" dirty="0"/>
              <a:t>An introduction to using Swirl()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3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D429-412F-43F8-1433-A76DAFC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D612-866F-371F-D557-090CFA34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Watch each </a:t>
            </a:r>
            <a:r>
              <a:rPr lang="en-US" dirty="0" err="1"/>
              <a:t>Youtube</a:t>
            </a:r>
            <a:r>
              <a:rPr lang="en-US" dirty="0"/>
              <a:t> tutorial, with your version of </a:t>
            </a:r>
            <a:r>
              <a:rPr lang="en-US" i="1" dirty="0"/>
              <a:t>R Studio </a:t>
            </a:r>
            <a:r>
              <a:rPr lang="en-US" dirty="0"/>
              <a:t>open and a copy of the practice data loaded onto your personal 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running the analyses shown throughout the tutorials, stopping the video where needed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each practice problem and check </a:t>
            </a:r>
            <a:r>
              <a:rPr lang="en-US"/>
              <a:t>your answers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or concerns? Email </a:t>
            </a:r>
            <a:r>
              <a:rPr lang="en-US" dirty="0">
                <a:hlinkClick r:id="rId2"/>
              </a:rPr>
              <a:t>ryan.falck@ubc.ca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 Good luck memes will cheer you up – Memes Feel">
            <a:extLst>
              <a:ext uri="{FF2B5EF4-FFF2-40B4-BE49-F238E27FC236}">
                <a16:creationId xmlns:a16="http://schemas.microsoft.com/office/drawing/2014/main" id="{9592364C-4C89-3956-44B7-2D7D0515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5" y="328241"/>
            <a:ext cx="9930809" cy="62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7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Basics to R Course Introduction</vt:lpstr>
      <vt:lpstr>Course Summary</vt:lpstr>
      <vt:lpstr>Course Materials</vt:lpstr>
      <vt:lpstr>How to use this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 Data Management</dc:title>
  <dc:creator>Ryan Stanley Falck</dc:creator>
  <cp:lastModifiedBy>Ryan Stanley Falck</cp:lastModifiedBy>
  <cp:revision>5</cp:revision>
  <dcterms:created xsi:type="dcterms:W3CDTF">2023-03-13T16:10:26Z</dcterms:created>
  <dcterms:modified xsi:type="dcterms:W3CDTF">2023-03-13T16:52:07Z</dcterms:modified>
</cp:coreProperties>
</file>