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5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4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4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2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Basics to R</a:t>
            </a:r>
            <a:br>
              <a:rPr lang="en-CA" dirty="0">
                <a:latin typeface="+mn-lt"/>
              </a:rPr>
            </a:br>
            <a:r>
              <a:rPr lang="en-CA" sz="3600" i="1" dirty="0">
                <a:latin typeface="+mn-lt"/>
              </a:rPr>
              <a:t>Descriptive Statistics</a:t>
            </a:r>
            <a:endParaRPr lang="en-CA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11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You need to get to know your data!</a:t>
            </a:r>
          </a:p>
          <a:p>
            <a:endParaRPr lang="en-CA" dirty="0"/>
          </a:p>
          <a:p>
            <a:r>
              <a:rPr lang="en-CA" dirty="0"/>
              <a:t>That requires looking at descriptive statistics</a:t>
            </a:r>
          </a:p>
          <a:p>
            <a:endParaRPr lang="en-CA" dirty="0"/>
          </a:p>
          <a:p>
            <a:r>
              <a:rPr lang="en-CA" dirty="0"/>
              <a:t>At a minimum, you should have an idea of the means, standard deviations, and shape of your data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Topic 2: Descriptive Statistics - Studynova">
            <a:extLst>
              <a:ext uri="{FF2B5EF4-FFF2-40B4-BE49-F238E27FC236}">
                <a16:creationId xmlns:a16="http://schemas.microsoft.com/office/drawing/2014/main" id="{DBB9BAF4-A164-CE0C-DCB1-2191A3B4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814" y="1690688"/>
            <a:ext cx="5021610" cy="361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0764" cy="4351338"/>
          </a:xfrm>
        </p:spPr>
        <p:txBody>
          <a:bodyPr/>
          <a:lstStyle/>
          <a:p>
            <a:r>
              <a:rPr lang="en-CA" dirty="0"/>
              <a:t>What are descriptive statistics?</a:t>
            </a:r>
          </a:p>
          <a:p>
            <a:endParaRPr lang="en-CA" dirty="0"/>
          </a:p>
          <a:p>
            <a:r>
              <a:rPr lang="en-CA" dirty="0"/>
              <a:t>Why are they important?</a:t>
            </a:r>
          </a:p>
          <a:p>
            <a:endParaRPr lang="en-CA" dirty="0"/>
          </a:p>
          <a:p>
            <a:r>
              <a:rPr lang="en-CA" dirty="0"/>
              <a:t>What do I need to look at?</a:t>
            </a:r>
          </a:p>
          <a:p>
            <a:endParaRPr lang="en-CA" dirty="0"/>
          </a:p>
          <a:p>
            <a:r>
              <a:rPr lang="en-CA" dirty="0"/>
              <a:t>Using R for descriptive statistics and basic data visualization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964" y="1690688"/>
            <a:ext cx="40005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1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What are descriptive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5041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Simple summaries about the sample</a:t>
            </a:r>
          </a:p>
          <a:p>
            <a:endParaRPr lang="en-CA" dirty="0"/>
          </a:p>
          <a:p>
            <a:r>
              <a:rPr lang="en-CA" dirty="0"/>
              <a:t>Can be quantitative (e.g., the mean) or visual (e.g., histograms)</a:t>
            </a:r>
          </a:p>
          <a:p>
            <a:endParaRPr lang="en-CA" dirty="0"/>
          </a:p>
          <a:p>
            <a:r>
              <a:rPr lang="en-CA" dirty="0"/>
              <a:t>Common descriptive statistics:</a:t>
            </a:r>
          </a:p>
          <a:p>
            <a:pPr lvl="1"/>
            <a:r>
              <a:rPr lang="en-CA" b="1" dirty="0"/>
              <a:t>Measures of central tendency: </a:t>
            </a:r>
            <a:r>
              <a:rPr lang="en-CA" dirty="0"/>
              <a:t>mean, mode, median</a:t>
            </a:r>
          </a:p>
          <a:p>
            <a:pPr lvl="1"/>
            <a:r>
              <a:rPr lang="en-CA" b="1" dirty="0"/>
              <a:t>Measures of variability:</a:t>
            </a:r>
            <a:r>
              <a:rPr lang="en-CA" dirty="0"/>
              <a:t> standard deviation, variance, range, IQR</a:t>
            </a:r>
          </a:p>
          <a:p>
            <a:pPr lvl="1"/>
            <a:r>
              <a:rPr lang="en-CA" b="1" dirty="0"/>
              <a:t>Modality</a:t>
            </a:r>
          </a:p>
          <a:p>
            <a:pPr lvl="1"/>
            <a:r>
              <a:rPr lang="en-CA" b="1" dirty="0"/>
              <a:t>Skew</a:t>
            </a:r>
          </a:p>
          <a:p>
            <a:pPr lvl="1"/>
            <a:r>
              <a:rPr lang="en-CA" b="1" dirty="0"/>
              <a:t>Kurtosis</a:t>
            </a:r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93" y="2210594"/>
            <a:ext cx="573024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9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are descriptive statistics?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5572" y="1690688"/>
            <a:ext cx="2900855" cy="935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4717" y="3951673"/>
            <a:ext cx="2900855" cy="935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Descriptive Statistics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6427" y="3951672"/>
            <a:ext cx="2900855" cy="935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Inferential Statistics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195145" y="2626109"/>
            <a:ext cx="2900855" cy="1325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6096000" y="2626109"/>
            <a:ext cx="2900855" cy="1325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But why should I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Know thy data, know thyself</a:t>
            </a:r>
          </a:p>
          <a:p>
            <a:endParaRPr lang="en-CA" dirty="0"/>
          </a:p>
          <a:p>
            <a:r>
              <a:rPr lang="en-CA" dirty="0"/>
              <a:t>All inferential statistics are based on assumptions</a:t>
            </a:r>
          </a:p>
          <a:p>
            <a:pPr lvl="1"/>
            <a:r>
              <a:rPr lang="en-CA" dirty="0"/>
              <a:t>If you’re data don’t meet the assumptions, then you’re conclusions may be false</a:t>
            </a:r>
          </a:p>
          <a:p>
            <a:endParaRPr lang="en-CA" dirty="0"/>
          </a:p>
          <a:p>
            <a:r>
              <a:rPr lang="en-CA" dirty="0"/>
              <a:t>Skew, kurtosis, variance, and distribution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2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10" y="1533043"/>
            <a:ext cx="6741179" cy="379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sel's Correction: Why Use N-1 For Variance/Standard Deviation? -  Statistics How 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9" y="430411"/>
            <a:ext cx="2041086" cy="6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0"/>
            <a:ext cx="261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Variance</a:t>
            </a:r>
          </a:p>
        </p:txBody>
      </p:sp>
      <p:pic>
        <p:nvPicPr>
          <p:cNvPr id="1030" name="Picture 6" descr="Standard deviation: calculating step by step (article) | Khan Academ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34207"/>
            <a:ext cx="2615907" cy="14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1533043"/>
            <a:ext cx="261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926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6225"/>
            <a:ext cx="12192001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1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67" y="1461075"/>
            <a:ext cx="10412665" cy="40088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1283" y="168166"/>
            <a:ext cx="3510456" cy="61380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AKA </a:t>
            </a:r>
            <a:r>
              <a:rPr lang="en-CA" sz="2400" b="1" i="1" dirty="0">
                <a:solidFill>
                  <a:schemeClr val="tx1"/>
                </a:solidFill>
              </a:rPr>
              <a:t>The Dream Distribution</a:t>
            </a:r>
            <a:endParaRPr lang="en-CA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83" y="0"/>
            <a:ext cx="5130034" cy="68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4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190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Basics to R Descriptive Statistics</vt:lpstr>
      <vt:lpstr>Outline for Today</vt:lpstr>
      <vt:lpstr>What are descriptive statistics?</vt:lpstr>
      <vt:lpstr>What are descriptive statistics?</vt:lpstr>
      <vt:lpstr>But why should I care?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R</dc:title>
  <dc:creator>Falck, Ryan Stanley</dc:creator>
  <cp:lastModifiedBy>Ryan Stanley Falck</cp:lastModifiedBy>
  <cp:revision>22</cp:revision>
  <dcterms:created xsi:type="dcterms:W3CDTF">2020-11-18T16:23:13Z</dcterms:created>
  <dcterms:modified xsi:type="dcterms:W3CDTF">2023-03-13T16:59:32Z</dcterms:modified>
</cp:coreProperties>
</file>