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16" y="184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E34B-2368-408E-8924-E49128FA1B55}" type="datetimeFigureOut">
              <a:rPr lang="en-CA" smtClean="0"/>
              <a:t>2023-03-13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9F46-C673-424B-9252-851AA9816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9642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E34B-2368-408E-8924-E49128FA1B55}" type="datetimeFigureOut">
              <a:rPr lang="en-CA" smtClean="0"/>
              <a:t>2023-03-13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9F46-C673-424B-9252-851AA9816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22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E34B-2368-408E-8924-E49128FA1B55}" type="datetimeFigureOut">
              <a:rPr lang="en-CA" smtClean="0"/>
              <a:t>2023-03-13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9F46-C673-424B-9252-851AA9816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0614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E34B-2368-408E-8924-E49128FA1B55}" type="datetimeFigureOut">
              <a:rPr lang="en-CA" smtClean="0"/>
              <a:t>2023-03-13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9F46-C673-424B-9252-851AA9816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1410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E34B-2368-408E-8924-E49128FA1B55}" type="datetimeFigureOut">
              <a:rPr lang="en-CA" smtClean="0"/>
              <a:t>2023-03-13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9F46-C673-424B-9252-851AA9816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1472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E34B-2368-408E-8924-E49128FA1B55}" type="datetimeFigureOut">
              <a:rPr lang="en-CA" smtClean="0"/>
              <a:t>2023-03-13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9F46-C673-424B-9252-851AA9816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5255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E34B-2368-408E-8924-E49128FA1B55}" type="datetimeFigureOut">
              <a:rPr lang="en-CA" smtClean="0"/>
              <a:t>2023-03-13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9F46-C673-424B-9252-851AA9816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7824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E34B-2368-408E-8924-E49128FA1B55}" type="datetimeFigureOut">
              <a:rPr lang="en-CA" smtClean="0"/>
              <a:t>2023-03-13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9F46-C673-424B-9252-851AA9816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6050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E34B-2368-408E-8924-E49128FA1B55}" type="datetimeFigureOut">
              <a:rPr lang="en-CA" smtClean="0"/>
              <a:t>2023-03-13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9F46-C673-424B-9252-851AA9816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6344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E34B-2368-408E-8924-E49128FA1B55}" type="datetimeFigureOut">
              <a:rPr lang="en-CA" smtClean="0"/>
              <a:t>2023-03-13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9F46-C673-424B-9252-851AA9816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1323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E34B-2368-408E-8924-E49128FA1B55}" type="datetimeFigureOut">
              <a:rPr lang="en-CA" smtClean="0"/>
              <a:t>2023-03-13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9F46-C673-424B-9252-851AA9816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57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6E34B-2368-408E-8924-E49128FA1B55}" type="datetimeFigureOut">
              <a:rPr lang="en-CA" smtClean="0"/>
              <a:t>2023-03-13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09F46-C673-424B-9252-851AA9816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9429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>
                <a:latin typeface="+mn-lt"/>
              </a:rPr>
              <a:t>Basics to R</a:t>
            </a:r>
            <a:br>
              <a:rPr lang="en-CA" dirty="0">
                <a:latin typeface="+mn-lt"/>
              </a:rPr>
            </a:br>
            <a:r>
              <a:rPr lang="en-CA" sz="3600" i="1" dirty="0">
                <a:latin typeface="+mn-lt"/>
              </a:rPr>
              <a:t>Data visualization part 1</a:t>
            </a:r>
            <a:endParaRPr lang="en-CA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43115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8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Basics to R Data visualization part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to R</dc:title>
  <dc:creator>Falck, Ryan Stanley</dc:creator>
  <cp:lastModifiedBy>Ryan Stanley Falck</cp:lastModifiedBy>
  <cp:revision>34</cp:revision>
  <dcterms:created xsi:type="dcterms:W3CDTF">2020-11-18T16:23:13Z</dcterms:created>
  <dcterms:modified xsi:type="dcterms:W3CDTF">2023-03-13T17:32:58Z</dcterms:modified>
</cp:coreProperties>
</file>