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964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2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61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141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47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25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82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05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34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32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57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942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latin typeface="+mn-lt"/>
              </a:rPr>
              <a:t>Basics to R</a:t>
            </a:r>
            <a:br>
              <a:rPr lang="en-CA" dirty="0">
                <a:latin typeface="+mn-lt"/>
              </a:rPr>
            </a:br>
            <a:r>
              <a:rPr lang="en-CA" sz="3600" i="1" dirty="0">
                <a:latin typeface="+mn-lt"/>
              </a:rPr>
              <a:t>Data visualization part 1 practice problem answers</a:t>
            </a:r>
            <a:endParaRPr lang="en-CA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3115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11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Basics to R Data visualization part 1 practice problem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to R</dc:title>
  <dc:creator>Falck, Ryan Stanley</dc:creator>
  <cp:lastModifiedBy>Ryan Stanley Falck</cp:lastModifiedBy>
  <cp:revision>37</cp:revision>
  <dcterms:created xsi:type="dcterms:W3CDTF">2020-11-18T16:23:13Z</dcterms:created>
  <dcterms:modified xsi:type="dcterms:W3CDTF">2023-03-13T17:34:06Z</dcterms:modified>
</cp:coreProperties>
</file>