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464" y="17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61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41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47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25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2023-05-02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8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2023-05-02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05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2023-05-02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3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3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E34B-2368-408E-8924-E49128FA1B55}" type="datetimeFigureOut">
              <a:rPr lang="en-CA" smtClean="0"/>
              <a:t>2023-05-02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4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+mn-lt"/>
              </a:rPr>
              <a:t>Basics to R</a:t>
            </a:r>
            <a:br>
              <a:rPr lang="en-CA" dirty="0">
                <a:latin typeface="+mn-lt"/>
              </a:rPr>
            </a:br>
            <a:r>
              <a:rPr lang="en-CA" sz="3600" i="1" dirty="0">
                <a:latin typeface="+mn-lt"/>
              </a:rPr>
              <a:t>Analysis of Randomized Controlled Trials practice problem answers</a:t>
            </a:r>
            <a:endParaRPr lang="en-CA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311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Basics to R Analysis of Randomized Controlled Trials practice problem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to R</dc:title>
  <dc:creator>Falck, Ryan Stanley</dc:creator>
  <cp:lastModifiedBy>ryan.falck</cp:lastModifiedBy>
  <cp:revision>38</cp:revision>
  <dcterms:created xsi:type="dcterms:W3CDTF">2020-11-18T16:23:13Z</dcterms:created>
  <dcterms:modified xsi:type="dcterms:W3CDTF">2023-05-02T19:18:21Z</dcterms:modified>
</cp:coreProperties>
</file>