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11A3-95E6-409D-B5AA-9B017FD90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5B599-9BAD-43CD-A09E-131E4403A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673B-C3DA-4F04-A411-0BAF7258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A437-75DD-4624-B2A4-1FF96D0E421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89C2-F410-4336-B740-1412FC1B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4A75-F8B3-4553-BA55-F7384462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537B-353D-4920-AFE6-2BB96C5F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8B1A-1291-434F-B6A0-3C7B2CAF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8AA15-D80A-4D8B-8B1C-A27250F0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23CB9-CBEF-41BD-9E1C-C4FAC8DC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A437-75DD-4624-B2A4-1FF96D0E421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979A-1DB0-46CD-8D0D-3970C910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958C4-78BA-46A6-A176-152EF03A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537B-353D-4920-AFE6-2BB96C5F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3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21DB2-CC1B-41D0-84F6-E196ADF6B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E0A4E-D32A-4D4E-B964-2B23CCB48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EE581-E81A-4BE5-ABD9-C1C0D74D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A437-75DD-4624-B2A4-1FF96D0E421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6F3C-9FCB-4596-9D3C-C5879BED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0BC5-6337-49EE-9F5F-BB7A8F7B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537B-353D-4920-AFE6-2BB96C5F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C1BF-2004-4634-9122-D32AE42E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31F3-CB6F-48DB-89CC-4F96F7CFB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59E9-A6C4-447D-B8B1-F0D34958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A437-75DD-4624-B2A4-1FF96D0E421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6EC8-096B-4D92-94DD-C73B5CB4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110F-A501-4D7C-BFE8-A80820CB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537B-353D-4920-AFE6-2BB96C5F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4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D5A1-09ED-4703-A5BB-638F7CD0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F194-554F-4476-8D78-83F23535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D75AA-E90A-458B-836F-771481F6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A437-75DD-4624-B2A4-1FF96D0E421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EC885-19AB-4C58-958C-18D53A9B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3A8F-85AA-4DDB-B478-8BD83F5F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537B-353D-4920-AFE6-2BB96C5F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3618-39C7-4AC3-A9CF-085B61CD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AB17-CF9F-4F92-A379-B7C99910E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375D3-E0CD-4B55-8C7B-C8AA3647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9F716-C3A9-4C04-91BA-AC6B5CD6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A437-75DD-4624-B2A4-1FF96D0E421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123E8-2F46-46EE-A682-04B6283E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B1C6C-3F69-4C8E-A5DA-FDDB771F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537B-353D-4920-AFE6-2BB96C5F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F3F7-8BD6-4A52-AC6C-EC01B62D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EF440-2B13-47E3-AB21-403F6B6F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B69AC-CA6B-4D9F-9820-DF926FE21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05A0B-5216-4FB7-830B-FF69DCB1D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48750-B649-4868-9C6F-49CE73AD0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2A003-5C63-43EF-87B5-40FA8927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A437-75DD-4624-B2A4-1FF96D0E421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251F4-AD2E-44F3-8F23-306A2211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B4F4C-0074-49E7-AAFE-71BE93A5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537B-353D-4920-AFE6-2BB96C5F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1DE3-29DB-4D38-A516-1A169EE9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017C4-0C2C-46CF-9691-34995CD3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A437-75DD-4624-B2A4-1FF96D0E421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1ACFB-69B9-40B2-8063-AB1049B0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C5A85-FA35-460D-BB18-25A401B0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537B-353D-4920-AFE6-2BB96C5F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3DA3E-D954-475A-85EB-B6E2CAEE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A437-75DD-4624-B2A4-1FF96D0E421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EC51B-3CE7-4872-89E9-E3AFAE91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43117-B16A-4145-808E-C5D72103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537B-353D-4920-AFE6-2BB96C5F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8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F72C-2B8E-4F8E-8174-9933A082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E46A-A133-4A68-A6B3-55100BE4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BFEC7-E0A3-479E-B919-CF3CE2B2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6F20B-9359-4848-9B69-AA303BE9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A437-75DD-4624-B2A4-1FF96D0E421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D6511-B2E9-4F77-9E4B-8A1DADDC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FA5F1-154C-4EBF-9DB1-C5CAEAEC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537B-353D-4920-AFE6-2BB96C5F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48E5-2F54-446B-851F-2949D5B2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C48D8-3B1C-42AA-BEAD-DB4FC15DB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E81B8-721C-40A6-83E5-F6342AFF9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B6B7A-A61E-41B4-B10B-075B0340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A437-75DD-4624-B2A4-1FF96D0E421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CAAC1-4AF5-43BB-B6FE-EFC8FF50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EB316-C743-46D3-A816-11505007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537B-353D-4920-AFE6-2BB96C5F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CB538-2ABC-45A3-ACEF-83623759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32CBB-FB58-4404-9099-C54139DE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304F-C8E3-4BE1-9777-B682C95C5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5A437-75DD-4624-B2A4-1FF96D0E421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8375-3508-4FA6-A0C4-D6D316F33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1AF71-F168-404D-8FE2-F5D3711A6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537B-353D-4920-AFE6-2BB96C5F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5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C6E431-4701-4A08-9BD4-00CAEA17F73A}"/>
              </a:ext>
            </a:extLst>
          </p:cNvPr>
          <p:cNvSpPr/>
          <p:nvPr/>
        </p:nvSpPr>
        <p:spPr>
          <a:xfrm>
            <a:off x="3621756" y="639041"/>
            <a:ext cx="3695700" cy="5579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34444-D4F5-4B45-AF74-67CC535835B8}"/>
              </a:ext>
            </a:extLst>
          </p:cNvPr>
          <p:cNvSpPr/>
          <p:nvPr/>
        </p:nvSpPr>
        <p:spPr>
          <a:xfrm>
            <a:off x="8690266" y="639041"/>
            <a:ext cx="2036618" cy="55799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AAC49-7FEE-4B15-8D59-250A13754563}"/>
              </a:ext>
            </a:extLst>
          </p:cNvPr>
          <p:cNvSpPr/>
          <p:nvPr/>
        </p:nvSpPr>
        <p:spPr>
          <a:xfrm rot="5400000">
            <a:off x="4409951" y="3357348"/>
            <a:ext cx="4336905" cy="926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73F6B8-E9CC-4055-85E2-797971CAEA2C}"/>
              </a:ext>
            </a:extLst>
          </p:cNvPr>
          <p:cNvSpPr/>
          <p:nvPr/>
        </p:nvSpPr>
        <p:spPr>
          <a:xfrm rot="5400000">
            <a:off x="3301152" y="3357348"/>
            <a:ext cx="4336905" cy="926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0E1AB-E6A7-4840-B7A7-C0FA64D22866}"/>
              </a:ext>
            </a:extLst>
          </p:cNvPr>
          <p:cNvSpPr/>
          <p:nvPr/>
        </p:nvSpPr>
        <p:spPr>
          <a:xfrm rot="5400000">
            <a:off x="2094178" y="3357348"/>
            <a:ext cx="4336905" cy="926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49A28-1FBA-483E-867A-A9BCCEFF1053}"/>
              </a:ext>
            </a:extLst>
          </p:cNvPr>
          <p:cNvSpPr txBox="1"/>
          <p:nvPr/>
        </p:nvSpPr>
        <p:spPr>
          <a:xfrm>
            <a:off x="5076772" y="86893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02977-44ED-48BA-8AD8-4D451FA335A3}"/>
              </a:ext>
            </a:extLst>
          </p:cNvPr>
          <p:cNvSpPr txBox="1"/>
          <p:nvPr/>
        </p:nvSpPr>
        <p:spPr>
          <a:xfrm>
            <a:off x="9230848" y="868938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1C5066CE-6928-4DB4-A68C-875A5147E207}"/>
              </a:ext>
            </a:extLst>
          </p:cNvPr>
          <p:cNvSpPr/>
          <p:nvPr/>
        </p:nvSpPr>
        <p:spPr>
          <a:xfrm>
            <a:off x="939054" y="1652157"/>
            <a:ext cx="1465118" cy="789709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7E1E3-364A-46FA-A320-08A8FA650864}"/>
              </a:ext>
            </a:extLst>
          </p:cNvPr>
          <p:cNvSpPr/>
          <p:nvPr/>
        </p:nvSpPr>
        <p:spPr>
          <a:xfrm>
            <a:off x="653304" y="2909454"/>
            <a:ext cx="2036618" cy="12486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Amazon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6FC0EA-EC3A-442B-BBB6-5839A1620C51}"/>
              </a:ext>
            </a:extLst>
          </p:cNvPr>
          <p:cNvSpPr/>
          <p:nvPr/>
        </p:nvSpPr>
        <p:spPr>
          <a:xfrm>
            <a:off x="653304" y="4625683"/>
            <a:ext cx="2036618" cy="12486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Carbon Calculator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431E20-4501-4633-BF10-0098A99D4E12}"/>
              </a:ext>
            </a:extLst>
          </p:cNvPr>
          <p:cNvCxnSpPr>
            <a:cxnSpLocks/>
            <a:stCxn id="11" idx="2"/>
            <a:endCxn id="14" idx="4"/>
          </p:cNvCxnSpPr>
          <p:nvPr/>
        </p:nvCxnSpPr>
        <p:spPr>
          <a:xfrm flipH="1" flipV="1">
            <a:off x="2404172" y="2047012"/>
            <a:ext cx="1395197" cy="177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6D458F-FBF4-4D88-B302-521C6147E46A}"/>
              </a:ext>
            </a:extLst>
          </p:cNvPr>
          <p:cNvCxnSpPr>
            <a:stCxn id="11" idx="2"/>
            <a:endCxn id="15" idx="3"/>
          </p:cNvCxnSpPr>
          <p:nvPr/>
        </p:nvCxnSpPr>
        <p:spPr>
          <a:xfrm flipH="1" flipV="1">
            <a:off x="2689922" y="3533775"/>
            <a:ext cx="1109447" cy="28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8FBAD3-CFEF-4DA6-999F-C1845EA0739F}"/>
              </a:ext>
            </a:extLst>
          </p:cNvPr>
          <p:cNvCxnSpPr>
            <a:cxnSpLocks/>
            <a:stCxn id="11" idx="2"/>
            <a:endCxn id="16" idx="3"/>
          </p:cNvCxnSpPr>
          <p:nvPr/>
        </p:nvCxnSpPr>
        <p:spPr>
          <a:xfrm flipH="1">
            <a:off x="2689922" y="3820610"/>
            <a:ext cx="1109447" cy="142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7CDB82-B60E-4F8C-9C4F-937AA95795D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932866" y="3820610"/>
            <a:ext cx="18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114294-4C60-485D-9CE9-14161E4AFC6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725892" y="3820610"/>
            <a:ext cx="280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441EB6A-F58C-42CC-92AE-A017FDC99B0C}"/>
              </a:ext>
            </a:extLst>
          </p:cNvPr>
          <p:cNvSpPr/>
          <p:nvPr/>
        </p:nvSpPr>
        <p:spPr>
          <a:xfrm>
            <a:off x="8993081" y="3149529"/>
            <a:ext cx="1430987" cy="1342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Footprint Plugin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EBE955-AF54-4680-A4B8-70471BD873CA}"/>
              </a:ext>
            </a:extLst>
          </p:cNvPr>
          <p:cNvCxnSpPr>
            <a:stCxn id="32" idx="1"/>
            <a:endCxn id="6" idx="0"/>
          </p:cNvCxnSpPr>
          <p:nvPr/>
        </p:nvCxnSpPr>
        <p:spPr>
          <a:xfrm flipH="1">
            <a:off x="7041665" y="3820609"/>
            <a:ext cx="1951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78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Farr</dc:creator>
  <cp:lastModifiedBy>Ryan Farr</cp:lastModifiedBy>
  <cp:revision>1</cp:revision>
  <dcterms:created xsi:type="dcterms:W3CDTF">2018-11-05T17:01:23Z</dcterms:created>
  <dcterms:modified xsi:type="dcterms:W3CDTF">2018-11-05T17:07:34Z</dcterms:modified>
</cp:coreProperties>
</file>