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9EE9-D433-4E21-994E-D04675A1EC43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37B0-F794-42CC-B8C7-32AD1C4E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4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9EE9-D433-4E21-994E-D04675A1EC43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37B0-F794-42CC-B8C7-32AD1C4E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9EE9-D433-4E21-994E-D04675A1EC43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37B0-F794-42CC-B8C7-32AD1C4E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2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9EE9-D433-4E21-994E-D04675A1EC43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37B0-F794-42CC-B8C7-32AD1C4E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4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9EE9-D433-4E21-994E-D04675A1EC43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37B0-F794-42CC-B8C7-32AD1C4E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7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9EE9-D433-4E21-994E-D04675A1EC43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37B0-F794-42CC-B8C7-32AD1C4E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9EE9-D433-4E21-994E-D04675A1EC43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37B0-F794-42CC-B8C7-32AD1C4E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7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9EE9-D433-4E21-994E-D04675A1EC43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37B0-F794-42CC-B8C7-32AD1C4E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2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9EE9-D433-4E21-994E-D04675A1EC43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37B0-F794-42CC-B8C7-32AD1C4E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3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9EE9-D433-4E21-994E-D04675A1EC43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37B0-F794-42CC-B8C7-32AD1C4E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6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9EE9-D433-4E21-994E-D04675A1EC43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37B0-F794-42CC-B8C7-32AD1C4E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8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03C9EE9-D433-4E21-994E-D04675A1EC43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2EB37B0-F794-42CC-B8C7-32AD1C4E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Future Developments for</a:t>
            </a:r>
            <a:br>
              <a:rPr lang="en-US" dirty="0" smtClean="0"/>
            </a:br>
            <a:r>
              <a:rPr lang="en-US" dirty="0" smtClean="0"/>
              <a:t>Adherence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Ryan Feng</a:t>
            </a:r>
            <a:endParaRPr lang="en-US" dirty="0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7542085" y="6591164"/>
            <a:ext cx="4336484" cy="17930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32742" rtl="0" eaLnBrk="1" latinLnBrk="0" hangingPunct="1">
              <a:defRPr lang="en-US" sz="700" kern="1200" smtClean="0">
                <a:gradFill>
                  <a:gsLst>
                    <a:gs pos="15929">
                      <a:schemeClr val="tx1"/>
                    </a:gs>
                    <a:gs pos="44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600" dirty="0">
                <a:solidFill>
                  <a:srgbClr val="55565A"/>
                </a:solidFill>
                <a:latin typeface="Arial"/>
              </a:rPr>
              <a:t>Confidential property of Optum. Do not distribute or reproduce without express permission from </a:t>
            </a:r>
            <a:r>
              <a:rPr sz="600" dirty="0" err="1">
                <a:solidFill>
                  <a:srgbClr val="55565A"/>
                </a:solidFill>
                <a:latin typeface="Arial"/>
              </a:rPr>
              <a:t>Optum</a:t>
            </a:r>
            <a:r>
              <a:rPr sz="600" dirty="0">
                <a:solidFill>
                  <a:srgbClr val="55565A"/>
                </a:solidFill>
                <a:latin typeface="Arial"/>
              </a:rPr>
              <a:t>.</a:t>
            </a:r>
          </a:p>
        </p:txBody>
      </p:sp>
      <p:pic>
        <p:nvPicPr>
          <p:cNvPr id="1026" name="Picture 2" descr="Image result for optu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85" y="6179680"/>
            <a:ext cx="1880260" cy="59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320" y="1169553"/>
            <a:ext cx="2801537" cy="477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2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pill icon selection</a:t>
            </a:r>
          </a:p>
          <a:p>
            <a:r>
              <a:rPr lang="en-US" dirty="0" smtClean="0"/>
              <a:t>Add pill icons to home screen</a:t>
            </a:r>
          </a:p>
          <a:p>
            <a:r>
              <a:rPr lang="en-US" dirty="0" smtClean="0"/>
              <a:t>Optimize colors (red-green) to enhance user success</a:t>
            </a:r>
          </a:p>
          <a:p>
            <a:r>
              <a:rPr lang="en-US" dirty="0" smtClean="0"/>
              <a:t>Try a timeline based home screen</a:t>
            </a:r>
          </a:p>
          <a:p>
            <a:r>
              <a:rPr lang="en-US" dirty="0" smtClean="0"/>
              <a:t>Try a navigation bar instead of a hamburger menu</a:t>
            </a:r>
          </a:p>
          <a:p>
            <a:endParaRPr lang="en-US" dirty="0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7343677" y="6449199"/>
            <a:ext cx="4336484" cy="17930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32742" rtl="0" eaLnBrk="1" latinLnBrk="0" hangingPunct="1">
              <a:defRPr lang="en-US" sz="700" kern="1200" smtClean="0">
                <a:gradFill>
                  <a:gsLst>
                    <a:gs pos="15929">
                      <a:schemeClr val="tx1"/>
                    </a:gs>
                    <a:gs pos="44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600" dirty="0">
                <a:solidFill>
                  <a:srgbClr val="55565A"/>
                </a:solidFill>
                <a:latin typeface="Arial"/>
              </a:rPr>
              <a:t>Confidential property of Optum. Do not distribute or reproduce without express permission from </a:t>
            </a:r>
            <a:r>
              <a:rPr sz="600" dirty="0" err="1">
                <a:solidFill>
                  <a:srgbClr val="55565A"/>
                </a:solidFill>
                <a:latin typeface="Arial"/>
              </a:rPr>
              <a:t>Optum</a:t>
            </a:r>
            <a:r>
              <a:rPr sz="600" dirty="0">
                <a:solidFill>
                  <a:srgbClr val="55565A"/>
                </a:solidFill>
                <a:latin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502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51" y="762028"/>
            <a:ext cx="3276727" cy="1325563"/>
          </a:xfrm>
        </p:spPr>
        <p:txBody>
          <a:bodyPr/>
          <a:lstStyle/>
          <a:p>
            <a:r>
              <a:rPr lang="en-US" dirty="0" smtClean="0"/>
              <a:t>Pill Color and Shape 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38089"/>
            <a:ext cx="3536830" cy="31146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-The app will let users specify the shape and color of the pill they’re taking.</a:t>
            </a:r>
          </a:p>
          <a:p>
            <a:pPr marL="0" indent="0">
              <a:buNone/>
            </a:pPr>
            <a:r>
              <a:rPr lang="en-US" dirty="0" smtClean="0"/>
              <a:t>-This ensures users can physically recognize their meds.</a:t>
            </a:r>
          </a:p>
          <a:p>
            <a:pPr marL="0" indent="0">
              <a:buNone/>
            </a:pPr>
            <a:r>
              <a:rPr lang="en-US" dirty="0" smtClean="0"/>
              <a:t>-The possible medication icons range from pills to liquids to sprays and etc.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533" y="476615"/>
            <a:ext cx="3552557" cy="60125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845" y="476615"/>
            <a:ext cx="3554830" cy="6012577"/>
          </a:xfrm>
          <a:prstGeom prst="rect">
            <a:avLst/>
          </a:prstGeom>
        </p:spPr>
      </p:pic>
      <p:pic>
        <p:nvPicPr>
          <p:cNvPr id="1026" name="Picture 2" descr="Image result for liquid drug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661" y="2855341"/>
            <a:ext cx="538816" cy="70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30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712734"/>
            <a:ext cx="3657601" cy="1961455"/>
          </a:xfrm>
        </p:spPr>
        <p:txBody>
          <a:bodyPr>
            <a:normAutofit/>
          </a:bodyPr>
          <a:lstStyle/>
          <a:p>
            <a:r>
              <a:rPr lang="en-US" dirty="0" smtClean="0"/>
              <a:t>Revised Home Page w/ Pill Appearance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6264" y="1618590"/>
            <a:ext cx="3595778" cy="4825341"/>
          </a:xfrm>
        </p:spPr>
        <p:txBody>
          <a:bodyPr/>
          <a:lstStyle/>
          <a:p>
            <a:r>
              <a:rPr lang="en-US" dirty="0" smtClean="0"/>
              <a:t>-Progress bar turns green when user takes all the drugs. </a:t>
            </a:r>
          </a:p>
          <a:p>
            <a:r>
              <a:rPr lang="en-US" dirty="0"/>
              <a:t>-</a:t>
            </a:r>
            <a:r>
              <a:rPr lang="en-US" dirty="0" smtClean="0"/>
              <a:t>This creates a subconscious desire to make the bar turn green, ensuring the user wants to take his/her drugs.</a:t>
            </a:r>
          </a:p>
          <a:p>
            <a:r>
              <a:rPr lang="en-US" dirty="0" smtClean="0"/>
              <a:t>-Pill icons on the home screen help users discern their meds.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994" y="492802"/>
            <a:ext cx="3512568" cy="59857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648" y="524660"/>
            <a:ext cx="3471298" cy="595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6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Time-flow 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3894506" cy="5120640"/>
          </a:xfrm>
        </p:spPr>
        <p:txBody>
          <a:bodyPr/>
          <a:lstStyle/>
          <a:p>
            <a:r>
              <a:rPr lang="en-US" dirty="0" smtClean="0"/>
              <a:t>In this proposed home screen, the “Current Time” orange bar moves down the list of drugs sequentially.</a:t>
            </a:r>
          </a:p>
          <a:p>
            <a:r>
              <a:rPr lang="en-US" dirty="0" smtClean="0"/>
              <a:t>The drug to be taken now will flash yellow.</a:t>
            </a:r>
          </a:p>
          <a:p>
            <a:r>
              <a:rPr lang="en-US" dirty="0" smtClean="0"/>
              <a:t>Users will be able to better understand when they have to take their drugs.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74" y="308913"/>
            <a:ext cx="3623036" cy="623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0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3635713" cy="5120640"/>
          </a:xfrm>
        </p:spPr>
        <p:txBody>
          <a:bodyPr/>
          <a:lstStyle/>
          <a:p>
            <a:r>
              <a:rPr lang="en-US" dirty="0" smtClean="0"/>
              <a:t>A navigation bar is easier to use instead of a hamburger drop down menu. </a:t>
            </a:r>
          </a:p>
          <a:p>
            <a:r>
              <a:rPr lang="en-US" dirty="0" smtClean="0"/>
              <a:t>Menu buttons will have titles to help older people navigate the app easier.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182" y="384518"/>
            <a:ext cx="3213865" cy="620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2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3601207" cy="5120640"/>
          </a:xfrm>
        </p:spPr>
        <p:txBody>
          <a:bodyPr/>
          <a:lstStyle/>
          <a:p>
            <a:r>
              <a:rPr lang="en-US" dirty="0" smtClean="0"/>
              <a:t>Important notification toggles are front and center.</a:t>
            </a:r>
          </a:p>
          <a:p>
            <a:r>
              <a:rPr lang="en-US" dirty="0" smtClean="0"/>
              <a:t>Settings layout will be sorted by most used settings at the top.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281" y="411556"/>
            <a:ext cx="3599608" cy="602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8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Progress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864108"/>
            <a:ext cx="3795623" cy="5120640"/>
          </a:xfrm>
        </p:spPr>
        <p:txBody>
          <a:bodyPr/>
          <a:lstStyle/>
          <a:p>
            <a:r>
              <a:rPr lang="en-US" dirty="0" smtClean="0"/>
              <a:t>Home Screen -&gt; Progress Button -&gt; Progress Screen</a:t>
            </a:r>
          </a:p>
          <a:p>
            <a:r>
              <a:rPr lang="en-US" dirty="0" smtClean="0"/>
              <a:t>Find the best way to visualize long term and short term medication goals.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992" y="276093"/>
            <a:ext cx="3828853" cy="629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8909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546</TotalTime>
  <Words>305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 2</vt:lpstr>
      <vt:lpstr>Frame</vt:lpstr>
      <vt:lpstr>Future Developments for Adherence App</vt:lpstr>
      <vt:lpstr>Summary of Future Plans</vt:lpstr>
      <vt:lpstr>Pill Color and Shape Icon</vt:lpstr>
      <vt:lpstr>Revised Home Page w/ Pill Appearance</vt:lpstr>
      <vt:lpstr>Time-flow home page</vt:lpstr>
      <vt:lpstr>Navigation Bar</vt:lpstr>
      <vt:lpstr>Settings Page</vt:lpstr>
      <vt:lpstr>Overall Progress Bar</vt:lpstr>
    </vt:vector>
  </TitlesOfParts>
  <Company>Catamaran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Developments for Adherence App</dc:title>
  <dc:creator>Feng, Ryan</dc:creator>
  <cp:lastModifiedBy>Feng, Ryan</cp:lastModifiedBy>
  <cp:revision>35</cp:revision>
  <dcterms:created xsi:type="dcterms:W3CDTF">2017-08-08T19:37:00Z</dcterms:created>
  <dcterms:modified xsi:type="dcterms:W3CDTF">2017-08-11T18:32:22Z</dcterms:modified>
</cp:coreProperties>
</file>