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25" d="100"/>
          <a:sy n="125" d="100"/>
        </p:scale>
        <p:origin x="-470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C445-AB65-41F4-8C25-024E5857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CCEA8-DC1F-4248-9F41-F83489D4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48AA-8670-4DFA-AD1E-5AF147A8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D65B-85B9-4075-AD6A-06BA4D29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31EC-6223-48D9-BE5A-4ECF00F8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03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0585-7E8C-4311-90B4-038B26E9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16D12-CAAD-429F-A19A-FB5C3EF7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54256-A871-4CFD-91B4-FE364BC9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5180-260C-4523-8B69-716A323B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43E7-FFEC-45AB-9725-17D233D9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32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5BCCB-9B2E-4C27-9047-806F066C6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69C05-9FCC-425E-9FBD-06EA6EBC8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5F33-6412-4892-8ACD-A23986AE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FAAA-1170-4CF6-ABC3-6343C817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0EA1-76D6-4974-8B9B-CCB3AA6D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2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FBC3-B7D1-4080-9F42-19171DEB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8C5F-E72E-4D96-B7ED-3FDDF92A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1A6F-E78B-4CDB-BF4A-C7129C04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61A48-7697-4973-B53C-CBB6D73B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E4CD-0570-414D-87B3-F5BB642A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32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4633-9B6F-4D2A-8485-6A97F130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60A1-F4E8-43ED-AEDA-585C4731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B2AEB-C2C2-4250-BF25-BBC57D74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7B7-25FC-44F4-AE2B-5F6F5A74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4689-D476-4324-B258-1EE24B74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83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2A98-E58E-405B-A146-10EBB200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80A0-DE54-4CD2-A602-B3229C3A2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3297-D119-45FD-B613-6B13CB884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70E39-AE31-4B8B-94CE-47FA11D8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7B0A-1541-4F46-9458-5046289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7BA57-EED6-4B9A-B8E1-0F8CA5CA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3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E132-44AA-4B91-890A-9D16E8FB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69F0F-2F17-42E4-9C2D-569315BE5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D22FF-018E-4B5A-846D-F22F8BD0F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21F94-FED3-4EA7-A9E9-5777396D8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EC9E-7E02-45D9-A811-956801611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9C33F-0081-4CB7-A64B-EBAE82E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DEB20-9C65-4D39-B1ED-895B4D48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6E0D1-3131-4359-926C-58E0F751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13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27B7-6641-455A-9260-7E125667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57F2F-6490-4A65-8BC1-89040BA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516E5-E119-462A-AC2E-93182584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0134D-0203-4E08-8FD0-90F36543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79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DCAED-2FC7-496E-BE21-D0B989E1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214A2-FFB8-44ED-BC81-931582C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74B8A-8E9C-4D18-B970-E11C27EA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2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61D0-6D63-460E-879B-B3914BD4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8375-4073-4CC1-97D3-4C154478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2ECC7-55E4-4C47-B4C8-C80D2E51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F77CA-B7D1-44A3-B04E-AD40D7E2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B64D-1A0F-4F3E-B23E-C8C39843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A18DD-17D2-4E7D-9E6B-FD7F703D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04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46E6-3482-47ED-9558-9529736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4D720-AAD0-4BBE-B85B-12E1B5249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A0E3D-ADE2-42E3-8EB0-29E1AE39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31D6-7A41-448A-9593-D79C00D8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EF84F-C6F7-4C27-9512-9D4E1F51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27BE1-B58C-4DF0-A0ED-9FACAF48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53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5FDAB-3757-432F-A580-D447AD17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91CB5-2680-46EA-8E84-04D548C5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B1D9-F4C8-46EA-82DA-918978E58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6B93-CBC8-48E4-B998-79A5F9FDF24E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9448-0D11-4D8F-B284-33F9F2FB3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225C-70E8-44BF-BB6A-252310126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5CCE-94B4-4DD4-AEEA-0EC454B12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31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ylemanna/sniff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39F22B-A969-473E-8C96-D203F085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27" y="3229481"/>
            <a:ext cx="9943045" cy="3317235"/>
          </a:xfrm>
          <a:prstGeom prst="rect">
            <a:avLst/>
          </a:prstGeom>
        </p:spPr>
      </p:pic>
      <p:pic>
        <p:nvPicPr>
          <p:cNvPr id="1026" name="Picture 2" descr="Sniffer prototype mess">
            <a:extLst>
              <a:ext uri="{FF2B5EF4-FFF2-40B4-BE49-F238E27FC236}">
                <a16:creationId xmlns:a16="http://schemas.microsoft.com/office/drawing/2014/main" id="{6E833C8F-499C-4FE0-8738-44703A21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775" y="155541"/>
            <a:ext cx="3073940" cy="30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39373D-6396-44F1-B2BD-2FB52CF96C05}"/>
              </a:ext>
            </a:extLst>
          </p:cNvPr>
          <p:cNvSpPr txBox="1">
            <a:spLocks/>
          </p:cNvSpPr>
          <p:nvPr/>
        </p:nvSpPr>
        <p:spPr>
          <a:xfrm>
            <a:off x="370703" y="311284"/>
            <a:ext cx="7784756" cy="198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Existing project: </a:t>
            </a:r>
            <a:r>
              <a:rPr lang="en-CA" dirty="0">
                <a:hlinkClick r:id="rId4"/>
              </a:rPr>
              <a:t>https://github.com/kylemanna/sniffer</a:t>
            </a:r>
            <a:endParaRPr lang="en-C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want to adapt into m5stack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would also be cool to make TTGO adapter (budget m5stack)</a:t>
            </a:r>
          </a:p>
        </p:txBody>
      </p:sp>
    </p:spTree>
    <p:extLst>
      <p:ext uri="{BB962C8B-B14F-4D97-AF65-F5344CB8AC3E}">
        <p14:creationId xmlns:p14="http://schemas.microsoft.com/office/powerpoint/2010/main" val="257527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3327A7-45AC-4E65-B6E0-1EE85905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06" y="0"/>
            <a:ext cx="7838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4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178FB2-A068-451B-A7CF-E92EC8228C5A}"/>
              </a:ext>
            </a:extLst>
          </p:cNvPr>
          <p:cNvSpPr txBox="1"/>
          <p:nvPr/>
        </p:nvSpPr>
        <p:spPr>
          <a:xfrm>
            <a:off x="3860800" y="15691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https://github.com/ZIOCC/Zio-Qwiic-PM2.5-Air-Quality-Sensor-Adapter-Board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7CAA34-219F-40A1-9684-92A7B9EB1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540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90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89ADA0-56C7-41D9-AC96-C6C8ECB2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10033000" cy="444507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3E3189B-748A-40D4-953F-EBA162C3AC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114323"/>
            <a:ext cx="4942439" cy="374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3513E-73D3-4288-AB75-1E6649D64032}"/>
              </a:ext>
            </a:extLst>
          </p:cNvPr>
          <p:cNvSpPr txBox="1"/>
          <p:nvPr/>
        </p:nvSpPr>
        <p:spPr>
          <a:xfrm>
            <a:off x="5830369" y="50427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https://github.com/appsmonkey/air.nodemcu.full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07270-DA74-4C46-92EB-ABC2B5992CC7}"/>
              </a:ext>
            </a:extLst>
          </p:cNvPr>
          <p:cNvSpPr txBox="1"/>
          <p:nvPr/>
        </p:nvSpPr>
        <p:spPr>
          <a:xfrm>
            <a:off x="5830369" y="46863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https://cityos.io/air</a:t>
            </a:r>
          </a:p>
        </p:txBody>
      </p:sp>
    </p:spTree>
    <p:extLst>
      <p:ext uri="{BB962C8B-B14F-4D97-AF65-F5344CB8AC3E}">
        <p14:creationId xmlns:p14="http://schemas.microsoft.com/office/powerpoint/2010/main" val="891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4216-B0DE-4A4D-90A5-606863AD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C82EB-2647-4B2D-BBB5-D1358C52C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1728"/>
            <a:ext cx="6210923" cy="6105256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FD0B184-DA89-48BD-A02D-2A802B424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923" y="0"/>
            <a:ext cx="5981077" cy="33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5E138-92D0-4D5F-A619-F761E0FCD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923" y="3301999"/>
            <a:ext cx="5981077" cy="35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5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Fobel</dc:creator>
  <cp:lastModifiedBy>Ryan Fobel</cp:lastModifiedBy>
  <cp:revision>5</cp:revision>
  <dcterms:created xsi:type="dcterms:W3CDTF">2021-02-02T00:36:02Z</dcterms:created>
  <dcterms:modified xsi:type="dcterms:W3CDTF">2021-02-02T21:11:43Z</dcterms:modified>
</cp:coreProperties>
</file>