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59" r:id="rId4"/>
    <p:sldId id="260" r:id="rId5"/>
    <p:sldId id="261" r:id="rId6"/>
    <p:sldId id="273" r:id="rId7"/>
    <p:sldId id="263" r:id="rId8"/>
    <p:sldId id="272" r:id="rId9"/>
    <p:sldId id="287" r:id="rId10"/>
    <p:sldId id="288" r:id="rId11"/>
    <p:sldId id="289" r:id="rId12"/>
    <p:sldId id="264" r:id="rId13"/>
    <p:sldId id="265" r:id="rId14"/>
    <p:sldId id="274" r:id="rId15"/>
    <p:sldId id="275" r:id="rId16"/>
    <p:sldId id="276" r:id="rId17"/>
    <p:sldId id="277" r:id="rId18"/>
    <p:sldId id="278" r:id="rId19"/>
    <p:sldId id="279" r:id="rId20"/>
    <p:sldId id="266" r:id="rId21"/>
    <p:sldId id="267" r:id="rId22"/>
    <p:sldId id="280" r:id="rId23"/>
    <p:sldId id="281" r:id="rId24"/>
    <p:sldId id="282" r:id="rId25"/>
    <p:sldId id="283" r:id="rId26"/>
    <p:sldId id="284" r:id="rId27"/>
    <p:sldId id="286" r:id="rId28"/>
    <p:sldId id="296" r:id="rId29"/>
    <p:sldId id="268" r:id="rId30"/>
    <p:sldId id="269" r:id="rId31"/>
    <p:sldId id="270" r:id="rId32"/>
    <p:sldId id="290" r:id="rId33"/>
    <p:sldId id="294" r:id="rId34"/>
    <p:sldId id="292" r:id="rId35"/>
    <p:sldId id="295" r:id="rId36"/>
    <p:sldId id="297" r:id="rId37"/>
    <p:sldId id="298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1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8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1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6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1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CAB3-EDDE-4613-A351-6CAA7044B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1D23-11CC-42C6-9AFC-2C1EEFD7E5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61" y="1308391"/>
            <a:ext cx="3339920" cy="3545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5818" y="4982934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Cascadia Code" panose="020B0509020204030204" pitchFamily="49" charset="0"/>
              </a:rPr>
              <a:t>CSS BASIC</a:t>
            </a:r>
          </a:p>
        </p:txBody>
      </p:sp>
    </p:spTree>
    <p:extLst>
      <p:ext uri="{BB962C8B-B14F-4D97-AF65-F5344CB8AC3E}">
        <p14:creationId xmlns:p14="http://schemas.microsoft.com/office/powerpoint/2010/main" val="6801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background-position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op left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op right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op center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enter left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enter right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enter </a:t>
            </a: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bottom left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ottom right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ottom center</a:t>
            </a: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background-attachment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fixed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scroll</a:t>
            </a: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 Styling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ont-family</a:t>
            </a:r>
          </a:p>
          <a:p>
            <a:pPr marL="0" indent="0">
              <a:buNone/>
            </a:pP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jenis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font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ont-size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ukuran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font.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ont-weight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ketebalan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font.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ont-variant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engubah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font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menjadi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small caps.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 Styling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</a:p>
          <a:p>
            <a:pPr marL="0" indent="0">
              <a:buNone/>
            </a:pP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gaya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diberikan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font.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line-height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spasi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antar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baris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font-family</a:t>
            </a:r>
          </a:p>
          <a:p>
            <a:pPr marL="0" indent="0" algn="ctr">
              <a:buNone/>
            </a:pPr>
            <a:r>
              <a:rPr lang="en-US" sz="3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ama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font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generic family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font-size</a:t>
            </a: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px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font-weight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lighter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100-900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old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bolder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font-variant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smallcaps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talic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oblique</a:t>
            </a: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ine-height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px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8044" y="3000777"/>
            <a:ext cx="794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https://github.com/ryanfoxee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 Styling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format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paragraf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ext-indent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mengatur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indentasi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paragraf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emberi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dekorasi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teks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text-transform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mengubah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jenis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huruf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 Styling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letter-spacing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spasi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antar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huruf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ord-spacing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mengatur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spasi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antar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kata.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text-shadow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emberi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bayangan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teks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left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right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enter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justify</a:t>
            </a: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px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nderline</a:t>
            </a:r>
          </a:p>
          <a:p>
            <a:pPr marL="0" indent="0" algn="ctr">
              <a:buNone/>
            </a:pPr>
            <a:r>
              <a:rPr lang="en-US" sz="3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</a:t>
            </a: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verline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ine-through</a:t>
            </a: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text-transform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lowercase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uppercase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capitalize</a:t>
            </a: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etter-spacing &amp; word-spacing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px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text-shadow</a:t>
            </a:r>
          </a:p>
          <a:p>
            <a:pPr marL="0" indent="0" algn="ctr">
              <a:buNone/>
            </a:pPr>
            <a:r>
              <a:rPr lang="en-US" sz="3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colorname</a:t>
            </a: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Pseudo Class Selector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“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selector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semu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digunakan</a:t>
            </a:r>
            <a:endParaRPr lang="en-US" sz="20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ntuk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mengakses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bagian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tertentu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endParaRPr lang="en-US" sz="20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HTML yang 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  <a:r>
              <a:rPr lang="en-US" sz="20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tidak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terlihat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’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bagian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ang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tidak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bisa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diakses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dengan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selector</a:t>
            </a: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iasa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  <a:endParaRPr lang="en-US" sz="16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Pseudo Class (link/hyperlink)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endParaRPr lang="en-US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tyle default link.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tyle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ketika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kursor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berada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diatas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link.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:active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tyle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ketika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link di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klik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tyle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ketika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link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sudah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pernah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dikunjungi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Metode</a:t>
            </a:r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4000" b="1" u="sng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Penulisan</a:t>
            </a:r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CSS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Inline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Menginput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CSS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langsung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HTML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atribut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style.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Internal / Embedded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Memisahkan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CSS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HTML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namun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masih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satu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halaman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HTML.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tag &lt;style&gt;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dan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menginputkannya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diantara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&lt;head&gt; &lt;/head&gt;.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External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Memisahkan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CSS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kedalam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file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tersendiri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terpisah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sepenuhnya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halaman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HTML.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Menghubungkannya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&lt;link&gt;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menginputkannya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diantara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&lt;head&gt; &lt;/head&gt;.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Pseudo Class (</a:t>
            </a:r>
            <a:r>
              <a:rPr lang="en-US" sz="4000" b="1" u="sng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urutan</a:t>
            </a:r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4000" b="1" u="sng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:first-child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pertama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parent.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:last-child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terakhir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parent.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:nth-child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-n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parent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n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kelipatan</a:t>
            </a: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kelipatan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(-/+)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genap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(even)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ganjil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(odd)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Pseudo Class (</a:t>
            </a:r>
            <a:r>
              <a:rPr lang="en-US" sz="4000" b="1" u="sng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posisi</a:t>
            </a:r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4000" b="1" u="sng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:first-of-type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pertama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tag.</a:t>
            </a:r>
          </a:p>
          <a:p>
            <a:pPr marL="0" indent="0">
              <a:buNone/>
            </a:pPr>
            <a:endParaRPr lang="en-US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:last-of-type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terakhir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tag.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Inheritance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“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konsep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dimana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parent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‘</a:t>
            </a:r>
            <a:r>
              <a:rPr lang="en-US" sz="20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menurunkan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’ property 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yang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dimilikinya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kepada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child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nya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0" indent="0">
              <a:buNone/>
            </a:pPr>
            <a:endParaRPr lang="en-US" sz="20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8" y="1407353"/>
            <a:ext cx="5519656" cy="49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Inheritance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inherit</a:t>
            </a:r>
          </a:p>
          <a:p>
            <a:pPr marL="0" indent="0" algn="ctr">
              <a:buNone/>
            </a:pPr>
            <a:r>
              <a:rPr lang="en-US" sz="3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3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nitial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unset</a:t>
            </a:r>
          </a:p>
        </p:txBody>
      </p:sp>
    </p:spTree>
    <p:extLst>
      <p:ext uri="{BB962C8B-B14F-4D97-AF65-F5344CB8AC3E}">
        <p14:creationId xmlns:p14="http://schemas.microsoft.com/office/powerpoint/2010/main" val="9528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80" y="936982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olor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ont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etter-spacing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ine-height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list-style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ext-align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ext-indent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ext-transform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isibility</a:t>
            </a:r>
          </a:p>
          <a:p>
            <a:pPr marL="0" indent="0" algn="ctr">
              <a:buNone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hite-space</a:t>
            </a:r>
          </a:p>
        </p:txBody>
      </p:sp>
    </p:spTree>
    <p:extLst>
      <p:ext uri="{BB962C8B-B14F-4D97-AF65-F5344CB8AC3E}">
        <p14:creationId xmlns:p14="http://schemas.microsoft.com/office/powerpoint/2010/main" val="8271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Specificity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“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setiap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selector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endParaRPr lang="en-US" sz="20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emiliki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berat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berbeda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Berat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ersebut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akan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menentukan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eberapa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spesifik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apat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dipilih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oleh</a:t>
            </a:r>
            <a:r>
              <a:rPr lang="en-US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selector.</a:t>
            </a:r>
            <a:r>
              <a:rPr lang="en-US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0" indent="0">
              <a:buNone/>
            </a:pPr>
            <a:endParaRPr lang="en-US" sz="20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#id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lebih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spesifik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ketimbang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.class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.class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lebih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spesifik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ketimbang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&lt;tag&gt;</a:t>
            </a:r>
          </a:p>
          <a:p>
            <a:pPr marL="0" indent="0">
              <a:buNone/>
            </a:pPr>
            <a:endParaRPr lang="en-US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spesifik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lebih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spesifik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endParaRPr lang="en-US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41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3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nline		id</a:t>
            </a:r>
            <a:r>
              <a:rPr lang="en-US" sz="3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3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	class</a:t>
            </a:r>
            <a:r>
              <a:rPr lang="en-US" sz="3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3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	element</a:t>
            </a:r>
          </a:p>
          <a:p>
            <a:pPr marL="0" indent="0">
              <a:buNone/>
            </a:pPr>
            <a:r>
              <a:rPr lang="en-US" sz="8000" b="1" dirty="0" smtClean="0"/>
              <a:t>   0       0	      0		   0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795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Tips</a:t>
            </a:r>
            <a:endParaRPr lang="en-US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buat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yang di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inginkan</a:t>
            </a:r>
            <a:endParaRPr lang="en-US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agar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menjadi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lebih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spesifik</a:t>
            </a:r>
            <a:endParaRPr lang="en-US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ambahkan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beban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endParaRPr lang="en-US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tersebut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agar </a:t>
            </a:r>
            <a:r>
              <a:rPr lang="en-US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semakin</a:t>
            </a:r>
            <a:r>
              <a:rPr 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berat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Jenis-jenis</a:t>
            </a:r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Selector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Universal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Hanya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satu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di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CSS,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ditandai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dengan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tanda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“</a:t>
            </a:r>
            <a:r>
              <a:rPr lang="en-US" sz="18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”.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Bertujuan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mencari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semua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Tag / Element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Selector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nilainya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merupakan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HTML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itu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sendiri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Setiap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HTML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sebagai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selector.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Selector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tanda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“</a:t>
            </a:r>
            <a:r>
              <a:rPr lang="en-US" sz="18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”,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sebagai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penanda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mencari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dituju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, id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harus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unik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tidak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boleh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sama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Selector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tanda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“</a:t>
            </a:r>
            <a:r>
              <a:rPr lang="en-US" sz="18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”,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nama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class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dimiliki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oleh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lebih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1 tag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sebuag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tag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memiliki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lebih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1 class.</a:t>
            </a:r>
            <a:endParaRPr lang="en-US" sz="19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Colors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Pewarnaan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CSS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bisa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dituliskan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dengan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ama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arna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, RGB, HEX, HSL.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DodgerBlue</a:t>
            </a:r>
            <a:endParaRPr lang="en-US" sz="4000" b="1" dirty="0" smtClean="0">
              <a:solidFill>
                <a:srgbClr val="1E9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4000" b="1" dirty="0" err="1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en-US" sz="4000" b="1" dirty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(30,144,255</a:t>
            </a:r>
            <a:r>
              <a:rPr lang="en-US" sz="4000" b="1" dirty="0" smtClean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en-US" sz="4000" b="1" dirty="0" smtClean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1e90ff</a:t>
            </a:r>
          </a:p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hsl</a:t>
            </a:r>
            <a:r>
              <a:rPr lang="en-US" sz="4000" b="1" dirty="0" smtClean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(210,100</a:t>
            </a:r>
            <a:r>
              <a:rPr lang="en-US" sz="4000" b="1" dirty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%,</a:t>
            </a:r>
            <a:r>
              <a:rPr lang="en-US" sz="4000" b="1" dirty="0" smtClean="0">
                <a:solidFill>
                  <a:srgbClr val="1E9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56%)</a:t>
            </a:r>
            <a:endParaRPr lang="en-US" sz="4000" b="1" dirty="0">
              <a:solidFill>
                <a:srgbClr val="1E90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Colors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emberikan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warna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background-color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emberikan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warna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background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emberikan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warna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border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background-color</a:t>
            </a:r>
          </a:p>
          <a:p>
            <a:pPr marL="0" indent="0">
              <a:buNone/>
            </a:pP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warna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background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elemen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ackground-image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gambar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digunakan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background.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ackground-repeat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engatur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jenis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perulangan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yang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diberikan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pada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background.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background-position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mengatur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posisi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background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</a:t>
            </a:r>
            <a:endParaRPr lang="en-US" sz="4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background-attachment</a:t>
            </a:r>
          </a:p>
          <a:p>
            <a:pPr marL="0" indent="0">
              <a:buNone/>
            </a:pP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enentukan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background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apakah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fixed </a:t>
            </a:r>
            <a:r>
              <a:rPr lang="en-US" sz="18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US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scroll.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background-repeat</a:t>
            </a:r>
          </a:p>
          <a:p>
            <a:pPr marL="0" indent="0" algn="ctr">
              <a:buNone/>
            </a:pP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repeat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epeat-x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epeat-y</a:t>
            </a:r>
          </a:p>
          <a:p>
            <a:pPr marL="0" indent="0" algn="ctr">
              <a:buNone/>
            </a:pPr>
            <a:r>
              <a:rPr lang="en-U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o-repeat</a:t>
            </a:r>
          </a:p>
          <a:p>
            <a:pPr marL="0" indent="0" algn="ctr">
              <a:buNone/>
            </a:pPr>
            <a:endParaRPr lang="en-US" sz="3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672</Words>
  <Application>Microsoft Office PowerPoint</Application>
  <PresentationFormat>Widescreen</PresentationFormat>
  <Paragraphs>235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Cascadia Code</vt:lpstr>
      <vt:lpstr>Source Code Pro</vt:lpstr>
      <vt:lpstr>Wingdings</vt:lpstr>
      <vt:lpstr>1_Office Theme</vt:lpstr>
      <vt:lpstr>PowerPoint Presentation</vt:lpstr>
      <vt:lpstr>PowerPoint Presentation</vt:lpstr>
      <vt:lpstr>Metode Penulisan CSS</vt:lpstr>
      <vt:lpstr>Jenis-jenis Selector</vt:lpstr>
      <vt:lpstr>Colors</vt:lpstr>
      <vt:lpstr>Colors</vt:lpstr>
      <vt:lpstr>Background</vt:lpstr>
      <vt:lpstr>Background</vt:lpstr>
      <vt:lpstr>PowerPoint Presentation</vt:lpstr>
      <vt:lpstr>PowerPoint Presentation</vt:lpstr>
      <vt:lpstr>PowerPoint Presentation</vt:lpstr>
      <vt:lpstr>Font Styling</vt:lpstr>
      <vt:lpstr>Font Styling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Styling</vt:lpstr>
      <vt:lpstr>Text Styling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Class Selector</vt:lpstr>
      <vt:lpstr>Pseudo Class (link/hyperlink)</vt:lpstr>
      <vt:lpstr>Pseudo Class (urutan elemen)</vt:lpstr>
      <vt:lpstr>Pseudo Class (posisi elemen)</vt:lpstr>
      <vt:lpstr>Inheritance</vt:lpstr>
      <vt:lpstr>Inheritance</vt:lpstr>
      <vt:lpstr>PowerPoint Presentation</vt:lpstr>
      <vt:lpstr>Specificity</vt:lpstr>
      <vt:lpstr>PowerPoint Presentation</vt:lpstr>
      <vt:lpstr>PowerPoint Presentation</vt:lpstr>
      <vt:lpstr>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</dc:creator>
  <cp:lastModifiedBy>riyan</cp:lastModifiedBy>
  <cp:revision>32</cp:revision>
  <dcterms:created xsi:type="dcterms:W3CDTF">2021-02-25T02:02:51Z</dcterms:created>
  <dcterms:modified xsi:type="dcterms:W3CDTF">2021-03-05T04:40:37Z</dcterms:modified>
</cp:coreProperties>
</file>