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1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66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7CAB3-EDDE-4613-A351-6CAA7044B027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F1D23-11CC-42C6-9AFC-2C1EEFD7E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999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7CAB3-EDDE-4613-A351-6CAA7044B027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F1D23-11CC-42C6-9AFC-2C1EEFD7E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315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7CAB3-EDDE-4613-A351-6CAA7044B027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F1D23-11CC-42C6-9AFC-2C1EEFD7E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435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7CAB3-EDDE-4613-A351-6CAA7044B027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F1D23-11CC-42C6-9AFC-2C1EEFD7E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226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7CAB3-EDDE-4613-A351-6CAA7044B027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F1D23-11CC-42C6-9AFC-2C1EEFD7E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653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7CAB3-EDDE-4613-A351-6CAA7044B027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F1D23-11CC-42C6-9AFC-2C1EEFD7E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833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7CAB3-EDDE-4613-A351-6CAA7044B027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F1D23-11CC-42C6-9AFC-2C1EEFD7E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376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7CAB3-EDDE-4613-A351-6CAA7044B027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F1D23-11CC-42C6-9AFC-2C1EEFD7E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276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7CAB3-EDDE-4613-A351-6CAA7044B027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F1D23-11CC-42C6-9AFC-2C1EEFD7E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356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7CAB3-EDDE-4613-A351-6CAA7044B027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F1D23-11CC-42C6-9AFC-2C1EEFD7E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881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7CAB3-EDDE-4613-A351-6CAA7044B027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F1D23-11CC-42C6-9AFC-2C1EEFD7E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48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D7CAB3-EDDE-4613-A351-6CAA7044B027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BF1D23-11CC-42C6-9AFC-2C1EEFD7E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010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3162" y="1398543"/>
            <a:ext cx="3339920" cy="354575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20835" y="5074274"/>
            <a:ext cx="31245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ascadia Code" panose="020B0509020204030204" pitchFamily="49" charset="0"/>
              </a:rPr>
              <a:t>PENGENALAN CSS</a:t>
            </a:r>
            <a:endParaRPr lang="en-US" sz="2800" dirty="0">
              <a:latin typeface="Cascadia Code" panose="020B05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6136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Blok </a:t>
            </a:r>
            <a:r>
              <a:rPr lang="en-US" dirty="0" err="1" smtClean="0"/>
              <a:t>Deklarasi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dirty="0"/>
              <a:t>tempat kita menuliskan atribut-atibut CSS yang akan diberikan ke pada selektor</a:t>
            </a:r>
            <a:r>
              <a:rPr lang="sv-SE" dirty="0" smtClean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40158" y="2781837"/>
            <a:ext cx="355802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66"/>
                </a:solidFill>
              </a:rPr>
              <a:t>p</a:t>
            </a:r>
            <a:r>
              <a:rPr lang="en-US" sz="3200" b="1" dirty="0" smtClean="0"/>
              <a:t> </a:t>
            </a:r>
            <a:r>
              <a:rPr lang="en-US" sz="3200" u="sng" dirty="0" smtClean="0"/>
              <a:t>{</a:t>
            </a:r>
            <a:r>
              <a:rPr lang="en-US" sz="3200" dirty="0" smtClean="0"/>
              <a:t> </a:t>
            </a:r>
          </a:p>
          <a:p>
            <a:r>
              <a:rPr lang="en-US" sz="3200" dirty="0">
                <a:solidFill>
                  <a:schemeClr val="accent1"/>
                </a:solidFill>
              </a:rPr>
              <a:t> </a:t>
            </a:r>
            <a:r>
              <a:rPr lang="en-US" sz="3200" dirty="0" smtClean="0">
                <a:solidFill>
                  <a:schemeClr val="accent1"/>
                </a:solidFill>
              </a:rPr>
              <a:t>       font-size</a:t>
            </a:r>
            <a:r>
              <a:rPr lang="en-US" sz="3200" dirty="0" smtClean="0"/>
              <a:t> : </a:t>
            </a:r>
            <a:r>
              <a:rPr lang="en-US" sz="3200" dirty="0" smtClean="0">
                <a:solidFill>
                  <a:srgbClr val="6600FF"/>
                </a:solidFill>
              </a:rPr>
              <a:t>20</a:t>
            </a:r>
            <a:r>
              <a:rPr lang="en-US" sz="3200" dirty="0" smtClean="0">
                <a:solidFill>
                  <a:srgbClr val="00B050"/>
                </a:solidFill>
              </a:rPr>
              <a:t>px</a:t>
            </a:r>
            <a:r>
              <a:rPr lang="en-US" sz="3200" dirty="0" smtClean="0"/>
              <a:t>;</a:t>
            </a:r>
          </a:p>
          <a:p>
            <a:r>
              <a:rPr lang="en-US" sz="3200" u="sng" dirty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8200" y="4844818"/>
            <a:ext cx="896053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Artinya</a:t>
            </a:r>
            <a:r>
              <a:rPr lang="en-US" sz="2000" dirty="0" smtClean="0"/>
              <a:t> : </a:t>
            </a:r>
            <a:r>
              <a:rPr lang="en-US" sz="2000" dirty="0" err="1" smtClean="0"/>
              <a:t>kita</a:t>
            </a:r>
            <a:r>
              <a:rPr lang="en-US" sz="2000" dirty="0" smtClean="0"/>
              <a:t> </a:t>
            </a:r>
            <a:r>
              <a:rPr lang="en-US" sz="2000" dirty="0" err="1" smtClean="0"/>
              <a:t>akan</a:t>
            </a:r>
            <a:r>
              <a:rPr lang="en-US" sz="2000" dirty="0" smtClean="0"/>
              <a:t> </a:t>
            </a:r>
            <a:r>
              <a:rPr lang="en-US" sz="2000" dirty="0" err="1" smtClean="0"/>
              <a:t>mengatur</a:t>
            </a:r>
            <a:r>
              <a:rPr lang="en-US" sz="2000" dirty="0" smtClean="0"/>
              <a:t> </a:t>
            </a:r>
            <a:r>
              <a:rPr lang="en-US" sz="2000" dirty="0" err="1" smtClean="0"/>
              <a:t>ukuran</a:t>
            </a:r>
            <a:r>
              <a:rPr lang="en-US" sz="2000" dirty="0" smtClean="0"/>
              <a:t> font </a:t>
            </a:r>
            <a:r>
              <a:rPr lang="en-US" sz="2000" dirty="0" err="1" smtClean="0"/>
              <a:t>dari</a:t>
            </a:r>
            <a:r>
              <a:rPr lang="en-US" sz="2000" dirty="0" smtClean="0"/>
              <a:t> tag </a:t>
            </a:r>
            <a:r>
              <a:rPr lang="en-US" sz="2000" dirty="0" smtClean="0">
                <a:solidFill>
                  <a:srgbClr val="FF0066"/>
                </a:solidFill>
              </a:rPr>
              <a:t>&lt;p&gt;</a:t>
            </a:r>
            <a:r>
              <a:rPr lang="en-US" sz="2000" dirty="0" smtClean="0"/>
              <a:t>, </a:t>
            </a:r>
            <a:r>
              <a:rPr lang="en-US" sz="2000" dirty="0" err="1" smtClean="0"/>
              <a:t>sebesar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chemeClr val="accent1"/>
                </a:solidFill>
              </a:rPr>
              <a:t>20px.</a:t>
            </a:r>
          </a:p>
          <a:p>
            <a:endParaRPr lang="en-US" sz="2000" dirty="0" smtClean="0"/>
          </a:p>
          <a:p>
            <a:r>
              <a:rPr lang="en-US" sz="2000" b="1" dirty="0" smtClean="0"/>
              <a:t>FYI</a:t>
            </a:r>
            <a:r>
              <a:rPr lang="en-US" sz="2000" dirty="0" smtClean="0"/>
              <a:t> : </a:t>
            </a:r>
            <a:r>
              <a:rPr lang="en-US" sz="2000" dirty="0" err="1" smtClean="0"/>
              <a:t>blok</a:t>
            </a:r>
            <a:r>
              <a:rPr lang="en-US" sz="2000" dirty="0" smtClean="0"/>
              <a:t> </a:t>
            </a:r>
            <a:r>
              <a:rPr lang="en-US" sz="2000" dirty="0" err="1" smtClean="0"/>
              <a:t>deklarasi</a:t>
            </a:r>
            <a:r>
              <a:rPr lang="en-US" sz="2000" dirty="0" smtClean="0"/>
              <a:t> </a:t>
            </a:r>
            <a:r>
              <a:rPr lang="en-US" sz="2000" dirty="0" err="1" smtClean="0"/>
              <a:t>dimulai</a:t>
            </a:r>
            <a:r>
              <a:rPr lang="en-US" sz="2000" dirty="0" smtClean="0"/>
              <a:t> </a:t>
            </a:r>
            <a:r>
              <a:rPr lang="en-US" sz="2000" dirty="0" err="1" smtClean="0"/>
              <a:t>atau</a:t>
            </a:r>
            <a:r>
              <a:rPr lang="en-US" sz="2000" dirty="0" smtClean="0"/>
              <a:t> </a:t>
            </a:r>
            <a:r>
              <a:rPr lang="en-US" sz="2000" dirty="0" err="1" smtClean="0"/>
              <a:t>dibuka</a:t>
            </a:r>
            <a:r>
              <a:rPr lang="en-US" sz="2000" dirty="0" smtClean="0"/>
              <a:t>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</a:t>
            </a:r>
            <a:r>
              <a:rPr lang="en-US" sz="2000" dirty="0" err="1" smtClean="0"/>
              <a:t>tanda</a:t>
            </a:r>
            <a:r>
              <a:rPr lang="en-US" sz="2000" dirty="0" smtClean="0"/>
              <a:t> </a:t>
            </a:r>
            <a:r>
              <a:rPr lang="en-US" sz="2000" dirty="0" err="1" smtClean="0"/>
              <a:t>kurung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FF0000"/>
                </a:solidFill>
              </a:rPr>
              <a:t>{</a:t>
            </a:r>
            <a:r>
              <a:rPr lang="en-US" sz="2000" dirty="0" smtClean="0"/>
              <a:t> </a:t>
            </a:r>
            <a:r>
              <a:rPr lang="en-US" sz="2000" dirty="0" err="1" smtClean="0"/>
              <a:t>lalu</a:t>
            </a:r>
            <a:r>
              <a:rPr lang="en-US" sz="2000" dirty="0" smtClean="0"/>
              <a:t> </a:t>
            </a:r>
            <a:r>
              <a:rPr lang="en-US" sz="2000" dirty="0" err="1" smtClean="0"/>
              <a:t>ditutup</a:t>
            </a:r>
            <a:r>
              <a:rPr lang="en-US" sz="2000" dirty="0" smtClean="0"/>
              <a:t>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FF0000"/>
                </a:solidFill>
              </a:rPr>
              <a:t>}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9935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Properti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Nilainya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atribut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sekumpulan</a:t>
            </a:r>
            <a:r>
              <a:rPr lang="en-US" dirty="0"/>
              <a:t> </a:t>
            </a:r>
            <a:r>
              <a:rPr lang="en-US" dirty="0" err="1"/>
              <a:t>aturan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diberikan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yang </a:t>
            </a:r>
            <a:r>
              <a:rPr lang="en-US" dirty="0" err="1"/>
              <a:t>dipilih</a:t>
            </a:r>
            <a:r>
              <a:rPr lang="en-US"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40158" y="2781837"/>
            <a:ext cx="438575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66"/>
                </a:solidFill>
              </a:rPr>
              <a:t>p</a:t>
            </a:r>
            <a:r>
              <a:rPr lang="en-US" sz="3200" b="1" dirty="0" smtClean="0"/>
              <a:t> </a:t>
            </a:r>
            <a:r>
              <a:rPr lang="en-US" sz="3200" dirty="0" smtClean="0"/>
              <a:t>{ </a:t>
            </a:r>
          </a:p>
          <a:p>
            <a:r>
              <a:rPr lang="en-US" sz="3200" dirty="0">
                <a:solidFill>
                  <a:schemeClr val="accent1"/>
                </a:solidFill>
              </a:rPr>
              <a:t> </a:t>
            </a:r>
            <a:r>
              <a:rPr lang="en-US" sz="3200" dirty="0" smtClean="0">
                <a:solidFill>
                  <a:schemeClr val="accent1"/>
                </a:solidFill>
              </a:rPr>
              <a:t>       </a:t>
            </a:r>
            <a:r>
              <a:rPr lang="en-US" sz="3200" u="sng" dirty="0" smtClean="0">
                <a:solidFill>
                  <a:schemeClr val="accent1"/>
                </a:solidFill>
              </a:rPr>
              <a:t>background</a:t>
            </a:r>
            <a:r>
              <a:rPr lang="en-US" sz="3200" u="sng" dirty="0" smtClean="0"/>
              <a:t> : </a:t>
            </a:r>
            <a:r>
              <a:rPr lang="en-US" sz="3200" u="sng" dirty="0" smtClean="0">
                <a:solidFill>
                  <a:srgbClr val="6600FF"/>
                </a:solidFill>
              </a:rPr>
              <a:t>yellow</a:t>
            </a:r>
            <a:r>
              <a:rPr lang="en-US" sz="3200" u="sng" dirty="0" smtClean="0"/>
              <a:t>;</a:t>
            </a:r>
          </a:p>
          <a:p>
            <a:r>
              <a:rPr lang="en-US" sz="3200" dirty="0"/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81826" y="5151549"/>
            <a:ext cx="99296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FYI</a:t>
            </a:r>
            <a:r>
              <a:rPr lang="en-US" sz="2000" dirty="0" smtClean="0"/>
              <a:t> : </a:t>
            </a:r>
            <a:r>
              <a:rPr lang="en-US" sz="2000" dirty="0" err="1" smtClean="0"/>
              <a:t>setiap</a:t>
            </a:r>
            <a:r>
              <a:rPr lang="en-US" sz="2000" dirty="0" smtClean="0"/>
              <a:t> </a:t>
            </a:r>
            <a:r>
              <a:rPr lang="en-US" sz="2000" dirty="0" err="1" smtClean="0"/>
              <a:t>properti</a:t>
            </a:r>
            <a:r>
              <a:rPr lang="en-US" sz="2000" dirty="0" smtClean="0"/>
              <a:t> </a:t>
            </a:r>
            <a:r>
              <a:rPr lang="en-US" sz="2000" dirty="0" err="1" smtClean="0"/>
              <a:t>harus</a:t>
            </a:r>
            <a:r>
              <a:rPr lang="en-US" sz="2000" dirty="0" smtClean="0"/>
              <a:t> </a:t>
            </a:r>
            <a:r>
              <a:rPr lang="en-US" sz="2000" dirty="0" err="1" smtClean="0"/>
              <a:t>diakhiri</a:t>
            </a:r>
            <a:r>
              <a:rPr lang="en-US" sz="2000" dirty="0" smtClean="0"/>
              <a:t>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</a:t>
            </a:r>
            <a:r>
              <a:rPr lang="en-US" sz="2000" dirty="0" err="1" smtClean="0"/>
              <a:t>titik</a:t>
            </a:r>
            <a:r>
              <a:rPr lang="en-US" sz="2000" dirty="0" smtClean="0"/>
              <a:t> </a:t>
            </a:r>
            <a:r>
              <a:rPr lang="en-US" sz="2000" dirty="0" err="1" smtClean="0"/>
              <a:t>koma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FF0000"/>
                </a:solidFill>
              </a:rPr>
              <a:t>(;)</a:t>
            </a:r>
            <a:r>
              <a:rPr lang="en-US" sz="2000" dirty="0" smtClean="0"/>
              <a:t> , </a:t>
            </a:r>
            <a:r>
              <a:rPr lang="en-US" sz="2000" dirty="0" err="1" smtClean="0"/>
              <a:t>apabila</a:t>
            </a:r>
            <a:r>
              <a:rPr lang="en-US" sz="2000" dirty="0" smtClean="0"/>
              <a:t> </a:t>
            </a:r>
            <a:r>
              <a:rPr lang="en-US" sz="2000" dirty="0" err="1" smtClean="0"/>
              <a:t>hanya</a:t>
            </a:r>
            <a:r>
              <a:rPr lang="en-US" sz="2000" dirty="0" smtClean="0"/>
              <a:t> </a:t>
            </a:r>
            <a:r>
              <a:rPr lang="en-US" sz="2000" dirty="0" err="1" smtClean="0"/>
              <a:t>terdapat</a:t>
            </a:r>
            <a:r>
              <a:rPr lang="en-US" sz="2000" dirty="0" smtClean="0"/>
              <a:t> </a:t>
            </a:r>
            <a:r>
              <a:rPr lang="en-US" sz="2000" dirty="0" err="1" smtClean="0"/>
              <a:t>satu</a:t>
            </a:r>
            <a:r>
              <a:rPr lang="en-US" sz="2000" dirty="0" smtClean="0"/>
              <a:t> </a:t>
            </a:r>
            <a:r>
              <a:rPr lang="en-US" sz="2000" dirty="0" err="1" smtClean="0"/>
              <a:t>properti</a:t>
            </a:r>
            <a:r>
              <a:rPr lang="en-US" sz="2000" dirty="0" smtClean="0"/>
              <a:t> </a:t>
            </a:r>
            <a:r>
              <a:rPr lang="en-US" sz="2000" dirty="0" err="1" smtClean="0"/>
              <a:t>boleh</a:t>
            </a:r>
            <a:r>
              <a:rPr lang="en-US" sz="2000" dirty="0" smtClean="0"/>
              <a:t>   </a:t>
            </a:r>
            <a:r>
              <a:rPr lang="en-US" sz="2000" dirty="0" err="1" smtClean="0"/>
              <a:t>tidak</a:t>
            </a:r>
            <a:r>
              <a:rPr lang="en-US" sz="2000" dirty="0" smtClean="0"/>
              <a:t> </a:t>
            </a:r>
            <a:r>
              <a:rPr lang="en-US" sz="2000" dirty="0" err="1" smtClean="0"/>
              <a:t>menggunakan</a:t>
            </a:r>
            <a:r>
              <a:rPr lang="en-US" sz="2000" dirty="0" smtClean="0"/>
              <a:t> </a:t>
            </a:r>
            <a:r>
              <a:rPr lang="en-US" sz="2000" dirty="0" err="1" smtClean="0"/>
              <a:t>titik</a:t>
            </a:r>
            <a:r>
              <a:rPr lang="en-US" sz="2000" dirty="0" smtClean="0"/>
              <a:t> </a:t>
            </a:r>
            <a:r>
              <a:rPr lang="en-US" sz="2000" dirty="0" err="1" smtClean="0"/>
              <a:t>koma</a:t>
            </a:r>
            <a:r>
              <a:rPr lang="en-US" sz="2000" dirty="0" smtClean="0"/>
              <a:t>. </a:t>
            </a:r>
            <a:r>
              <a:rPr lang="en-US" sz="2000" dirty="0" err="1" smtClean="0"/>
              <a:t>Properti</a:t>
            </a:r>
            <a:r>
              <a:rPr lang="en-US" sz="2000" dirty="0" smtClean="0"/>
              <a:t> </a:t>
            </a:r>
            <a:r>
              <a:rPr lang="en-US" sz="2000" dirty="0" err="1" smtClean="0"/>
              <a:t>harus</a:t>
            </a:r>
            <a:r>
              <a:rPr lang="en-US" sz="2000" dirty="0" smtClean="0"/>
              <a:t> </a:t>
            </a:r>
            <a:r>
              <a:rPr lang="en-US" sz="2000" dirty="0" err="1" smtClean="0"/>
              <a:t>ditulis</a:t>
            </a:r>
            <a:r>
              <a:rPr lang="en-US" sz="2000" dirty="0" smtClean="0"/>
              <a:t> di </a:t>
            </a:r>
            <a:r>
              <a:rPr lang="en-US" sz="2000" dirty="0" err="1" smtClean="0"/>
              <a:t>dalam</a:t>
            </a:r>
            <a:r>
              <a:rPr lang="en-US" sz="2000" dirty="0" smtClean="0"/>
              <a:t> </a:t>
            </a:r>
            <a:r>
              <a:rPr lang="en-US" sz="2000" dirty="0" err="1" smtClean="0"/>
              <a:t>blok</a:t>
            </a:r>
            <a:r>
              <a:rPr lang="en-US" sz="2000" dirty="0" smtClean="0"/>
              <a:t> </a:t>
            </a:r>
            <a:r>
              <a:rPr lang="en-US" sz="2000" dirty="0" err="1" smtClean="0"/>
              <a:t>deklarasi</a:t>
            </a:r>
            <a:r>
              <a:rPr lang="en-US" sz="2000" dirty="0" smtClean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67498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Tips </a:t>
            </a:r>
            <a:r>
              <a:rPr lang="en-US" smtClean="0"/>
              <a:t>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 smtClean="0"/>
              <a:t>Tips #1 : </a:t>
            </a:r>
            <a:r>
              <a:rPr lang="en-US" dirty="0" err="1" smtClean="0"/>
              <a:t>cara</a:t>
            </a:r>
            <a:r>
              <a:rPr lang="en-US" dirty="0" smtClean="0"/>
              <a:t> </a:t>
            </a:r>
            <a:r>
              <a:rPr lang="en-US" dirty="0" err="1" smtClean="0"/>
              <a:t>menghafal</a:t>
            </a:r>
            <a:r>
              <a:rPr lang="en-US" dirty="0" smtClean="0"/>
              <a:t> </a:t>
            </a:r>
            <a:r>
              <a:rPr lang="en-US" dirty="0" err="1" smtClean="0"/>
              <a:t>kode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properti</a:t>
            </a:r>
            <a:r>
              <a:rPr lang="en-US" dirty="0" smtClean="0"/>
              <a:t> </a:t>
            </a:r>
            <a:r>
              <a:rPr lang="en-US" dirty="0" err="1" smtClean="0"/>
              <a:t>css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Tips #2 : inspect </a:t>
            </a:r>
            <a:r>
              <a:rPr lang="en-US" dirty="0" err="1" smtClean="0"/>
              <a:t>elemen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Tips #3 : cheat sheet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932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Mengapa</a:t>
            </a:r>
            <a:r>
              <a:rPr lang="en-US" dirty="0" smtClean="0"/>
              <a:t> CSS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tampilan</a:t>
            </a:r>
            <a:r>
              <a:rPr lang="en-US" dirty="0" smtClean="0"/>
              <a:t> web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menarik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Template web / blog</a:t>
            </a:r>
          </a:p>
          <a:p>
            <a:pPr>
              <a:buFontTx/>
              <a:buChar char="-"/>
            </a:pPr>
            <a:r>
              <a:rPr lang="en-US" dirty="0" err="1" smtClean="0"/>
              <a:t>Mengubah</a:t>
            </a:r>
            <a:r>
              <a:rPr lang="en-US" dirty="0" smtClean="0"/>
              <a:t> </a:t>
            </a:r>
            <a:r>
              <a:rPr lang="en-US" dirty="0" err="1" smtClean="0"/>
              <a:t>Desain</a:t>
            </a:r>
            <a:r>
              <a:rPr lang="en-US" dirty="0" smtClean="0"/>
              <a:t> Web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kode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err="1" smtClean="0"/>
              <a:t>Populer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959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3255" y="668071"/>
            <a:ext cx="8565490" cy="5713412"/>
          </a:xfrm>
        </p:spPr>
      </p:pic>
    </p:spTree>
    <p:extLst>
      <p:ext uri="{BB962C8B-B14F-4D97-AF65-F5344CB8AC3E}">
        <p14:creationId xmlns:p14="http://schemas.microsoft.com/office/powerpoint/2010/main" val="134018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Apa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CSS 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08951"/>
            <a:ext cx="3365676" cy="37634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31884" y="5572389"/>
            <a:ext cx="1715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Hakon</a:t>
            </a:r>
            <a:r>
              <a:rPr lang="en-US" dirty="0" smtClean="0"/>
              <a:t> </a:t>
            </a:r>
            <a:r>
              <a:rPr lang="en-US" dirty="0" err="1" smtClean="0"/>
              <a:t>Wium</a:t>
            </a:r>
            <a:r>
              <a:rPr lang="en-US" dirty="0" smtClean="0"/>
              <a:t> Lie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868214" y="1690688"/>
            <a:ext cx="4520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Cascading Style Sheet (CSS) - 1994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868214" y="2152353"/>
            <a:ext cx="6774287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sebuah</a:t>
            </a:r>
            <a:r>
              <a:rPr lang="en-US" sz="2000" dirty="0" smtClean="0"/>
              <a:t> </a:t>
            </a:r>
            <a:r>
              <a:rPr lang="en-US" sz="2000" dirty="0" err="1" smtClean="0"/>
              <a:t>bahasa</a:t>
            </a:r>
            <a:r>
              <a:rPr lang="en-US" sz="2000" dirty="0" smtClean="0"/>
              <a:t>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mengatur</a:t>
            </a:r>
            <a:r>
              <a:rPr lang="en-US" sz="2000" dirty="0" smtClean="0"/>
              <a:t> </a:t>
            </a:r>
            <a:r>
              <a:rPr lang="en-US" sz="2000" dirty="0" err="1" smtClean="0"/>
              <a:t>tampilan</a:t>
            </a:r>
            <a:r>
              <a:rPr lang="en-US" sz="2000" dirty="0" smtClean="0"/>
              <a:t> web </a:t>
            </a:r>
            <a:r>
              <a:rPr lang="en-US" sz="2000" dirty="0" err="1" smtClean="0"/>
              <a:t>sehingga</a:t>
            </a:r>
            <a:r>
              <a:rPr lang="en-US" sz="2000" dirty="0" smtClean="0"/>
              <a:t> </a:t>
            </a:r>
            <a:r>
              <a:rPr lang="en-US" sz="2000" dirty="0" err="1" smtClean="0"/>
              <a:t>terlihat</a:t>
            </a:r>
            <a:r>
              <a:rPr lang="en-US" sz="2000" dirty="0" smtClean="0"/>
              <a:t> </a:t>
            </a:r>
            <a:r>
              <a:rPr lang="en-US" sz="2000" dirty="0" err="1" smtClean="0"/>
              <a:t>lebih</a:t>
            </a:r>
            <a:r>
              <a:rPr lang="en-US" sz="2000" dirty="0" smtClean="0"/>
              <a:t> </a:t>
            </a:r>
            <a:r>
              <a:rPr lang="en-US" sz="2000" dirty="0" err="1" smtClean="0"/>
              <a:t>menarik</a:t>
            </a:r>
            <a:r>
              <a:rPr lang="en-US" sz="2000" dirty="0" smtClean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indah</a:t>
            </a:r>
            <a:r>
              <a:rPr lang="en-US" sz="2000" dirty="0" smtClean="0"/>
              <a:t>.</a:t>
            </a: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909778" y="3137238"/>
            <a:ext cx="118622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000" dirty="0" smtClean="0"/>
              <a:t>Layout</a:t>
            </a:r>
          </a:p>
          <a:p>
            <a:pPr marL="285750" indent="-285750">
              <a:buFontTx/>
              <a:buChar char="-"/>
            </a:pPr>
            <a:r>
              <a:rPr lang="en-US" sz="2000" dirty="0" err="1" smtClean="0"/>
              <a:t>Warna</a:t>
            </a:r>
            <a:endParaRPr lang="en-US" sz="2000" dirty="0" smtClean="0"/>
          </a:p>
          <a:p>
            <a:pPr marL="285750" indent="-285750">
              <a:buFontTx/>
              <a:buChar char="-"/>
            </a:pPr>
            <a:r>
              <a:rPr lang="en-US" sz="2000" dirty="0" smtClean="0"/>
              <a:t>Font</a:t>
            </a:r>
          </a:p>
          <a:p>
            <a:pPr marL="285750" indent="-285750">
              <a:buFontTx/>
              <a:buChar char="-"/>
            </a:pPr>
            <a:r>
              <a:rPr lang="en-US" sz="2000" dirty="0" err="1" smtClean="0"/>
              <a:t>Garis</a:t>
            </a:r>
            <a:endParaRPr lang="en-US" sz="2000" dirty="0" smtClean="0"/>
          </a:p>
          <a:p>
            <a:pPr marL="285750" indent="-285750">
              <a:buFontTx/>
              <a:buChar char="-"/>
            </a:pPr>
            <a:r>
              <a:rPr lang="en-US" sz="2000" dirty="0" smtClean="0"/>
              <a:t>Border</a:t>
            </a:r>
          </a:p>
          <a:p>
            <a:pPr marL="285750" indent="-285750">
              <a:buFontTx/>
              <a:buChar char="-"/>
            </a:pPr>
            <a:r>
              <a:rPr lang="en-US" sz="2000" dirty="0" err="1" smtClean="0"/>
              <a:t>dll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77086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9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Tanpaku</a:t>
            </a:r>
            <a:r>
              <a:rPr lang="en-US" dirty="0" smtClean="0"/>
              <a:t> </a:t>
            </a:r>
            <a:r>
              <a:rPr lang="en-US" dirty="0" err="1" smtClean="0"/>
              <a:t>kau</a:t>
            </a:r>
            <a:r>
              <a:rPr lang="en-US" dirty="0" smtClean="0"/>
              <a:t>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apa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94474"/>
            <a:ext cx="5912860" cy="2850302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8774" y="3823596"/>
            <a:ext cx="6027313" cy="2901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031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Versi</a:t>
            </a:r>
            <a:r>
              <a:rPr lang="en-US" dirty="0" smtClean="0"/>
              <a:t> 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CSS 1 : </a:t>
            </a:r>
            <a:r>
              <a:rPr lang="en-US" dirty="0" err="1" smtClean="0"/>
              <a:t>versi</a:t>
            </a:r>
            <a:r>
              <a:rPr lang="en-US" dirty="0" smtClean="0"/>
              <a:t> </a:t>
            </a:r>
            <a:r>
              <a:rPr lang="en-US" dirty="0" err="1" smtClean="0"/>
              <a:t>pertama</a:t>
            </a:r>
            <a:r>
              <a:rPr lang="en-US" dirty="0" smtClean="0"/>
              <a:t> (17 </a:t>
            </a:r>
            <a:r>
              <a:rPr lang="en-US" dirty="0" err="1" smtClean="0"/>
              <a:t>Desember</a:t>
            </a:r>
            <a:r>
              <a:rPr lang="en-US" dirty="0" smtClean="0"/>
              <a:t> 1996)</a:t>
            </a:r>
          </a:p>
          <a:p>
            <a:r>
              <a:rPr lang="en-US" dirty="0" smtClean="0"/>
              <a:t>CSS 2 : </a:t>
            </a:r>
            <a:r>
              <a:rPr lang="en-US" dirty="0" err="1" smtClean="0"/>
              <a:t>versi</a:t>
            </a:r>
            <a:r>
              <a:rPr lang="en-US" dirty="0" smtClean="0"/>
              <a:t> </a:t>
            </a:r>
            <a:r>
              <a:rPr lang="en-US" dirty="0" err="1" smtClean="0"/>
              <a:t>kedua</a:t>
            </a:r>
            <a:r>
              <a:rPr lang="en-US" dirty="0" smtClean="0"/>
              <a:t> (Mei 1998)</a:t>
            </a:r>
          </a:p>
          <a:p>
            <a:r>
              <a:rPr lang="en-US" dirty="0" smtClean="0"/>
              <a:t>CSS 2.1 : (7 </a:t>
            </a:r>
            <a:r>
              <a:rPr lang="en-US" dirty="0" err="1" smtClean="0"/>
              <a:t>Juni</a:t>
            </a:r>
            <a:r>
              <a:rPr lang="en-US" dirty="0" smtClean="0"/>
              <a:t> 2011)</a:t>
            </a:r>
          </a:p>
          <a:p>
            <a:r>
              <a:rPr lang="en-US" dirty="0" smtClean="0"/>
              <a:t>CSS 3 :  (2012)</a:t>
            </a:r>
          </a:p>
          <a:p>
            <a:r>
              <a:rPr lang="en-US" dirty="0" smtClean="0"/>
              <a:t>CSS 4 : </a:t>
            </a:r>
            <a:r>
              <a:rPr lang="en-US" dirty="0" err="1" smtClean="0"/>
              <a:t>masih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pengembangan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205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Sintaks</a:t>
            </a:r>
            <a:r>
              <a:rPr lang="en-US" dirty="0" smtClean="0"/>
              <a:t> </a:t>
            </a:r>
            <a:r>
              <a:rPr lang="en-US" dirty="0" err="1" smtClean="0"/>
              <a:t>Dasar</a:t>
            </a:r>
            <a:r>
              <a:rPr lang="en-US" dirty="0" smtClean="0"/>
              <a:t> 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sz="3600" dirty="0" err="1" smtClean="0"/>
              <a:t>Selektor</a:t>
            </a:r>
            <a:endParaRPr lang="en-US" sz="3600" dirty="0"/>
          </a:p>
          <a:p>
            <a:pPr>
              <a:buFontTx/>
              <a:buChar char="-"/>
            </a:pPr>
            <a:r>
              <a:rPr lang="en-US" sz="3600" dirty="0" smtClean="0"/>
              <a:t>Blok </a:t>
            </a:r>
            <a:r>
              <a:rPr lang="en-US" sz="3600" dirty="0" err="1" smtClean="0"/>
              <a:t>deklarasi</a:t>
            </a:r>
            <a:endParaRPr lang="en-US" sz="3600" dirty="0"/>
          </a:p>
          <a:p>
            <a:pPr>
              <a:buFontTx/>
              <a:buChar char="-"/>
            </a:pPr>
            <a:r>
              <a:rPr lang="en-US" sz="3600" dirty="0" err="1" smtClean="0"/>
              <a:t>Properti</a:t>
            </a:r>
            <a:r>
              <a:rPr lang="en-US" sz="3600" dirty="0" smtClean="0"/>
              <a:t> </a:t>
            </a:r>
            <a:r>
              <a:rPr lang="en-US" sz="3600" dirty="0" err="1" smtClean="0"/>
              <a:t>dan</a:t>
            </a:r>
            <a:r>
              <a:rPr lang="en-US" sz="3600" dirty="0" smtClean="0"/>
              <a:t> </a:t>
            </a:r>
            <a:r>
              <a:rPr lang="en-US" sz="3600" dirty="0" err="1" smtClean="0"/>
              <a:t>nilainya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5872766" y="3400023"/>
            <a:ext cx="4471865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66"/>
                </a:solidFill>
              </a:rPr>
              <a:t>p</a:t>
            </a:r>
            <a:r>
              <a:rPr lang="en-US" sz="3200" b="1" dirty="0" smtClean="0"/>
              <a:t> </a:t>
            </a:r>
            <a:r>
              <a:rPr lang="en-US" sz="3200" dirty="0" smtClean="0"/>
              <a:t>{ </a:t>
            </a:r>
          </a:p>
          <a:p>
            <a:r>
              <a:rPr lang="en-US" sz="3200" dirty="0" smtClean="0"/>
              <a:t>        </a:t>
            </a:r>
            <a:r>
              <a:rPr lang="en-US" sz="3200" dirty="0" smtClean="0">
                <a:solidFill>
                  <a:schemeClr val="accent1"/>
                </a:solidFill>
              </a:rPr>
              <a:t>background</a:t>
            </a:r>
            <a:r>
              <a:rPr lang="en-US" sz="3200" dirty="0" smtClean="0"/>
              <a:t> : </a:t>
            </a:r>
            <a:r>
              <a:rPr lang="en-US" sz="3200" dirty="0" smtClean="0">
                <a:solidFill>
                  <a:srgbClr val="6600FF"/>
                </a:solidFill>
              </a:rPr>
              <a:t>yellow</a:t>
            </a:r>
            <a:r>
              <a:rPr lang="en-US" sz="3200" dirty="0" smtClean="0"/>
              <a:t>;</a:t>
            </a:r>
          </a:p>
          <a:p>
            <a:r>
              <a:rPr lang="en-US" sz="3200" dirty="0"/>
              <a:t> </a:t>
            </a:r>
            <a:r>
              <a:rPr lang="en-US" sz="3200" dirty="0" smtClean="0"/>
              <a:t>       </a:t>
            </a:r>
            <a:r>
              <a:rPr lang="en-US" sz="3200" dirty="0" smtClean="0">
                <a:solidFill>
                  <a:schemeClr val="accent1"/>
                </a:solidFill>
              </a:rPr>
              <a:t>color</a:t>
            </a:r>
            <a:r>
              <a:rPr lang="en-US" sz="3200" dirty="0" smtClean="0"/>
              <a:t> : </a:t>
            </a:r>
            <a:r>
              <a:rPr lang="en-US" sz="3200" dirty="0" smtClean="0">
                <a:solidFill>
                  <a:srgbClr val="6600FF"/>
                </a:solidFill>
              </a:rPr>
              <a:t>blue</a:t>
            </a:r>
            <a:r>
              <a:rPr lang="en-US" sz="3200" dirty="0" smtClean="0"/>
              <a:t>;</a:t>
            </a:r>
          </a:p>
          <a:p>
            <a:r>
              <a:rPr lang="en-US" sz="3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59793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161" y="560230"/>
            <a:ext cx="8930888" cy="5634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219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Selektor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kata </a:t>
            </a:r>
            <a:r>
              <a:rPr lang="en-US" dirty="0" err="1"/>
              <a:t>kunci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memilih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HTML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 smtClean="0"/>
              <a:t>atur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40158" y="2781837"/>
            <a:ext cx="290637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u="sng" dirty="0">
                <a:solidFill>
                  <a:srgbClr val="FF0066"/>
                </a:solidFill>
              </a:rPr>
              <a:t>p</a:t>
            </a:r>
            <a:r>
              <a:rPr lang="en-US" sz="3200" b="1" dirty="0" smtClean="0"/>
              <a:t> </a:t>
            </a:r>
            <a:r>
              <a:rPr lang="en-US" sz="3200" dirty="0" smtClean="0"/>
              <a:t>{ </a:t>
            </a:r>
          </a:p>
          <a:p>
            <a:r>
              <a:rPr lang="en-US" sz="3200" dirty="0">
                <a:solidFill>
                  <a:schemeClr val="accent1"/>
                </a:solidFill>
              </a:rPr>
              <a:t> </a:t>
            </a:r>
            <a:r>
              <a:rPr lang="en-US" sz="3200" dirty="0" smtClean="0">
                <a:solidFill>
                  <a:schemeClr val="accent1"/>
                </a:solidFill>
              </a:rPr>
              <a:t>       color</a:t>
            </a:r>
            <a:r>
              <a:rPr lang="en-US" sz="3200" dirty="0" smtClean="0"/>
              <a:t> : </a:t>
            </a:r>
            <a:r>
              <a:rPr lang="en-US" sz="3200" dirty="0" smtClean="0">
                <a:solidFill>
                  <a:srgbClr val="6600FF"/>
                </a:solidFill>
              </a:rPr>
              <a:t>blue</a:t>
            </a:r>
            <a:r>
              <a:rPr lang="en-US" sz="3200" dirty="0" smtClean="0"/>
              <a:t>;</a:t>
            </a:r>
          </a:p>
          <a:p>
            <a:r>
              <a:rPr lang="en-US" sz="3200" dirty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8200" y="4844818"/>
            <a:ext cx="839031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Artinya</a:t>
            </a:r>
            <a:r>
              <a:rPr lang="en-US" sz="2000" dirty="0" smtClean="0"/>
              <a:t> : </a:t>
            </a:r>
            <a:r>
              <a:rPr lang="en-US" sz="2000" dirty="0" err="1" smtClean="0"/>
              <a:t>kita</a:t>
            </a:r>
            <a:r>
              <a:rPr lang="en-US" sz="2000" dirty="0" smtClean="0"/>
              <a:t> </a:t>
            </a:r>
            <a:r>
              <a:rPr lang="en-US" sz="2000" dirty="0" err="1" smtClean="0"/>
              <a:t>memilih</a:t>
            </a:r>
            <a:r>
              <a:rPr lang="en-US" sz="2000" dirty="0" smtClean="0"/>
              <a:t> </a:t>
            </a:r>
            <a:r>
              <a:rPr lang="en-US" sz="2000" dirty="0" err="1" smtClean="0"/>
              <a:t>semua</a:t>
            </a:r>
            <a:r>
              <a:rPr lang="en-US" sz="2000" dirty="0" smtClean="0"/>
              <a:t> </a:t>
            </a:r>
            <a:r>
              <a:rPr lang="en-US" sz="2000" dirty="0" err="1" smtClean="0"/>
              <a:t>elemen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FF0066"/>
                </a:solidFill>
              </a:rPr>
              <a:t>&lt;p&gt;</a:t>
            </a:r>
            <a:r>
              <a:rPr lang="en-US" sz="2000" dirty="0" smtClean="0"/>
              <a:t>, </a:t>
            </a:r>
            <a:r>
              <a:rPr lang="en-US" sz="2000" dirty="0" err="1" smtClean="0"/>
              <a:t>lalu</a:t>
            </a:r>
            <a:r>
              <a:rPr lang="en-US" sz="2000" dirty="0" smtClean="0"/>
              <a:t> </a:t>
            </a:r>
            <a:r>
              <a:rPr lang="en-US" sz="2000" dirty="0" err="1" smtClean="0"/>
              <a:t>diberikan</a:t>
            </a:r>
            <a:r>
              <a:rPr lang="en-US" sz="2000" dirty="0" smtClean="0"/>
              <a:t> </a:t>
            </a:r>
            <a:r>
              <a:rPr lang="en-US" sz="2000" dirty="0" err="1" smtClean="0"/>
              <a:t>warna</a:t>
            </a:r>
            <a:r>
              <a:rPr lang="en-US" sz="2000" dirty="0" smtClean="0"/>
              <a:t> </a:t>
            </a:r>
            <a:r>
              <a:rPr lang="en-US" sz="2000" dirty="0" err="1" smtClean="0"/>
              <a:t>teks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chemeClr val="accent1"/>
                </a:solidFill>
              </a:rPr>
              <a:t>blue (</a:t>
            </a:r>
            <a:r>
              <a:rPr lang="en-US" sz="2000" dirty="0" err="1" smtClean="0">
                <a:solidFill>
                  <a:schemeClr val="accent1"/>
                </a:solidFill>
              </a:rPr>
              <a:t>biru</a:t>
            </a:r>
            <a:r>
              <a:rPr lang="en-US" sz="2000" dirty="0" smtClean="0">
                <a:solidFill>
                  <a:schemeClr val="accent1"/>
                </a:solidFill>
              </a:rPr>
              <a:t>).</a:t>
            </a:r>
          </a:p>
          <a:p>
            <a:endParaRPr lang="en-US" sz="2000" dirty="0" smtClean="0"/>
          </a:p>
          <a:p>
            <a:r>
              <a:rPr lang="en-US" sz="2000" b="1" dirty="0" smtClean="0"/>
              <a:t>FYI</a:t>
            </a:r>
            <a:r>
              <a:rPr lang="en-US" sz="2000" dirty="0" smtClean="0"/>
              <a:t> : </a:t>
            </a:r>
            <a:r>
              <a:rPr lang="en-US" sz="2000" dirty="0" err="1"/>
              <a:t>s</a:t>
            </a:r>
            <a:r>
              <a:rPr lang="en-US" sz="2000" dirty="0" err="1" smtClean="0"/>
              <a:t>elektor</a:t>
            </a:r>
            <a:r>
              <a:rPr lang="en-US" sz="2000" dirty="0" smtClean="0"/>
              <a:t>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berupa</a:t>
            </a:r>
            <a:r>
              <a:rPr lang="en-US" sz="2000" dirty="0"/>
              <a:t> </a:t>
            </a:r>
            <a:r>
              <a:rPr lang="en-US" sz="2000" dirty="0" err="1"/>
              <a:t>nama</a:t>
            </a:r>
            <a:r>
              <a:rPr lang="en-US" sz="2000" dirty="0"/>
              <a:t> tag, class, id,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atribut</a:t>
            </a:r>
            <a:r>
              <a:rPr lang="en-US" sz="2000" dirty="0"/>
              <a:t>.</a:t>
            </a:r>
            <a:endParaRPr lang="en-US" sz="2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8736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302</Words>
  <Application>Microsoft Office PowerPoint</Application>
  <PresentationFormat>Widescreen</PresentationFormat>
  <Paragraphs>57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Cascadia Code</vt:lpstr>
      <vt:lpstr>Office Theme</vt:lpstr>
      <vt:lpstr>PowerPoint Presentation</vt:lpstr>
      <vt:lpstr>Mengapa CSS ?</vt:lpstr>
      <vt:lpstr>PowerPoint Presentation</vt:lpstr>
      <vt:lpstr>Apa itu CSS ?</vt:lpstr>
      <vt:lpstr>Tanpaku kau bisa apa?</vt:lpstr>
      <vt:lpstr>Versi CSS</vt:lpstr>
      <vt:lpstr>Sintaks Dasar CSS</vt:lpstr>
      <vt:lpstr>PowerPoint Presentation</vt:lpstr>
      <vt:lpstr>Selektor</vt:lpstr>
      <vt:lpstr>Blok Deklarasi</vt:lpstr>
      <vt:lpstr>Properti dan Nilainya</vt:lpstr>
      <vt:lpstr>Tips CSS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riyan</dc:creator>
  <cp:lastModifiedBy>riyan</cp:lastModifiedBy>
  <cp:revision>10</cp:revision>
  <dcterms:created xsi:type="dcterms:W3CDTF">2020-11-21T04:19:46Z</dcterms:created>
  <dcterms:modified xsi:type="dcterms:W3CDTF">2021-02-25T14:09:33Z</dcterms:modified>
</cp:coreProperties>
</file>