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674EC-05A1-40D0-BBD8-E8CE64D3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BACD9A-94BE-4411-9163-E06D29AD6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B2EDF-7A15-4527-A9E8-D0258B0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E33FF-AD0E-4B99-97DB-BE4F4CE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FCDB9-C730-4435-9293-8B65E39F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6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CDA26-E192-4616-82AC-A853FD14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E8529A-4FD0-436D-A232-4FA2A8EA8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A7243-F70E-4CCF-B6B2-CBF16B78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F16E5-D9C1-4013-A05A-72F872AA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96AB-9777-4D2B-912C-5BF58575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7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A17438-38E0-4856-8723-3C9ED494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6E1B6-2E3B-46D7-BAE3-91095B1B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E4D7C-593A-466B-A688-E9E549D3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41DF1-8597-4A81-AC5E-13FC6723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AC523-CD1F-4874-A136-8BE44ED7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C302-2C8C-45B5-8D16-A6383247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CA5D2-975A-4C74-BA7B-FB03405F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5B57F-2081-483F-B470-9D50629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152F6-BCB8-41BE-950A-472760CA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6F5-70C1-4235-AE59-5872B486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70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401FC-3B09-498F-93EF-7E5945F0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5632D-2922-49D8-BBF2-D9446D59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C0CC2-B41C-40E1-B9C4-3361ED08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EEF78-0B1F-496E-9232-373AD6E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F7364-A6C8-4975-A2F8-716E90B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10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DEA33-7810-4719-B802-AC036567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37472-6CC6-4DF7-BD72-0B5A26D9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E33D0-3642-4763-9480-1BFAD307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B816E3-13E2-4B95-8601-6EAEE61A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B903-37DF-4F86-8F96-8F7EBAE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1C30FD-381E-478E-B510-F634624F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42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799E7-A46B-47DB-8750-CC52B9EB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6CA29C-395A-4DFB-94A9-139F0942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EA8DC-A337-497F-ABD8-A4AB331F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16DE26-B4BF-4AFA-B414-9D017445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5E2D2-3B8F-471B-80C5-6224030DA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1B842-A027-4219-9F7A-0BA2C02C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6080ED-AF8C-4CCF-83A5-5BAFB4F1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4682A0-CF5E-498C-AE33-07C3238D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4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5475-D72F-4BAB-A3F4-6CFEB90D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983651-02FC-4E1A-B60C-6CD85229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658513-FFE8-4F49-BE34-E3CA5AA5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8742DC-6C3A-46AC-8C26-52D036C3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5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4D52B4-F9DA-4449-B6E0-A4F9F56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65EBEA-7B29-4F53-BD1E-7D66F6DA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F7739-2FEB-4B34-B330-EFAB7B16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3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F34B-19A0-4B8D-9E87-C17C86F2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8F99-8AAC-4B7C-AE38-D4104B71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385C2C-A44D-4BD6-A5D8-15A17AE5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9E03E-4B5B-46F0-B861-FC665B8A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FB52F-ED10-40E6-BFC6-86F05ECD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CCA53-5F58-4ED1-89EA-4FBEF04B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7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0CC2-9325-452A-85A2-8454D020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1A598D-67D4-4911-90CB-E6C64948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D53F5-76E2-4D69-8C0C-47DC7858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FBDF2-CDB6-4FE8-BA37-B8365D03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8AA26C-CA78-404C-8F83-20B3C63A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88FD9-E8FF-4159-8205-EB94CFB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17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725624-6CBA-4151-8615-F2A84000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BFF75-3769-447B-9968-D702F8CE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EA5F8-DABA-4B57-A50A-E86548584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2D0-AE94-487D-AE13-25CBD9EF6750}" type="datetimeFigureOut">
              <a:rPr lang="de-CH" smtClean="0"/>
              <a:t>28.11.2018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93035-77E3-41BD-9545-751663A1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D8071-9402-4294-B4CA-31A72D987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C3C2-3C4D-4F5D-B746-6C6FFDBF6A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75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F4C0F-0BA4-472B-BA79-E8B16215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Variabeln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2BBF9-AFEB-40AC-98CD-030EE855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r>
              <a:rPr lang="de-CH" dirty="0"/>
              <a:t>Lokale </a:t>
            </a:r>
            <a:r>
              <a:rPr lang="de-CH" dirty="0" err="1"/>
              <a:t>Variabeln</a:t>
            </a:r>
            <a:r>
              <a:rPr lang="de-CH" dirty="0"/>
              <a:t> =&gt; </a:t>
            </a:r>
            <a:r>
              <a:rPr lang="de-CH" dirty="0" err="1"/>
              <a:t>camelCase</a:t>
            </a:r>
            <a:endParaRPr lang="de-CH" dirty="0"/>
          </a:p>
          <a:p>
            <a:r>
              <a:rPr lang="de-CH" dirty="0"/>
              <a:t>Globale </a:t>
            </a:r>
            <a:r>
              <a:rPr lang="de-CH" dirty="0" err="1"/>
              <a:t>Variabeln</a:t>
            </a:r>
            <a:r>
              <a:rPr lang="de-CH" dirty="0"/>
              <a:t> =&gt; </a:t>
            </a:r>
            <a:r>
              <a:rPr lang="de-CH" dirty="0" err="1"/>
              <a:t>PascalCase</a:t>
            </a:r>
            <a:endParaRPr lang="de-CH" dirty="0"/>
          </a:p>
          <a:p>
            <a:r>
              <a:rPr lang="de-CH" dirty="0" err="1"/>
              <a:t>Membervariabeln</a:t>
            </a:r>
            <a:r>
              <a:rPr lang="de-CH" dirty="0"/>
              <a:t> =&gt; </a:t>
            </a:r>
            <a:r>
              <a:rPr lang="de-CH" dirty="0" err="1"/>
              <a:t>m_PascalCase</a:t>
            </a:r>
            <a:endParaRPr lang="de-CH" dirty="0"/>
          </a:p>
          <a:p>
            <a:r>
              <a:rPr lang="de-CH" dirty="0"/>
              <a:t>Variablen werden «oben» definiert</a:t>
            </a:r>
          </a:p>
          <a:p>
            <a:endParaRPr lang="de-CH" dirty="0"/>
          </a:p>
          <a:p>
            <a:r>
              <a:rPr lang="de-CH" dirty="0"/>
              <a:t>Aussagekräftige Namen (nicht z.B. x, y)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38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939C-B7B9-4112-A006-B12AF63F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9A71E7-ADF3-4532-8595-7C60CE0F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PascalCase</a:t>
            </a:r>
            <a:endParaRPr lang="de-CH" dirty="0"/>
          </a:p>
          <a:p>
            <a:r>
              <a:rPr lang="de-CH" dirty="0" err="1"/>
              <a:t>Benamselung</a:t>
            </a:r>
            <a:r>
              <a:rPr lang="de-CH" dirty="0"/>
              <a:t> nach Verb-Nomen</a:t>
            </a:r>
          </a:p>
          <a:p>
            <a:r>
              <a:rPr lang="de-CH" dirty="0"/>
              <a:t>Parameter </a:t>
            </a:r>
            <a:r>
              <a:rPr lang="de-CH" dirty="0" err="1"/>
              <a:t>camelCase</a:t>
            </a:r>
            <a:endParaRPr lang="de-CH" dirty="0"/>
          </a:p>
          <a:p>
            <a:r>
              <a:rPr lang="de-CH" dirty="0"/>
              <a:t>Alle </a:t>
            </a:r>
            <a:r>
              <a:rPr lang="de-CH" dirty="0" err="1"/>
              <a:t>public</a:t>
            </a:r>
            <a:r>
              <a:rPr lang="de-CH" dirty="0"/>
              <a:t> Methoden XML-Kommentar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16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BEB7A-7285-4866-9257-706072F6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99FE1-764E-48F3-B865-30F063F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PascalCase</a:t>
            </a:r>
            <a:endParaRPr lang="de-CH" dirty="0"/>
          </a:p>
          <a:p>
            <a:r>
              <a:rPr lang="de-CH" dirty="0"/>
              <a:t>Namen sind Nomen</a:t>
            </a:r>
          </a:p>
        </p:txBody>
      </p:sp>
    </p:spTree>
    <p:extLst>
      <p:ext uri="{BB962C8B-B14F-4D97-AF65-F5344CB8AC3E}">
        <p14:creationId xmlns:p14="http://schemas.microsoft.com/office/powerpoint/2010/main" val="369569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AF2FF-8837-4B60-9F27-D7367808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WinForm</a:t>
            </a:r>
            <a:r>
              <a:rPr lang="de-CH" dirty="0"/>
              <a:t> Objects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59F5D-0D23-4892-B3CA-2AFEC88F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Typ-Name (</a:t>
            </a:r>
            <a:r>
              <a:rPr lang="de-CH" dirty="0" err="1"/>
              <a:t>btnBuyObject</a:t>
            </a:r>
            <a:r>
              <a:rPr lang="de-CH" dirty="0"/>
              <a:t>)</a:t>
            </a:r>
          </a:p>
          <a:p>
            <a:r>
              <a:rPr lang="de-CH" dirty="0" err="1"/>
              <a:t>camelCase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897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712EF-6D3C-4E2D-9D4D-C130913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Klammern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282D3-D7C7-4F0D-BB58-B9D59890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{} =&gt; New Line</a:t>
            </a:r>
          </a:p>
        </p:txBody>
      </p:sp>
    </p:spTree>
    <p:extLst>
      <p:ext uri="{BB962C8B-B14F-4D97-AF65-F5344CB8AC3E}">
        <p14:creationId xmlns:p14="http://schemas.microsoft.com/office/powerpoint/2010/main" val="321816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14DAE-6B81-49D7-B6C2-8E36AC03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87F19-7A4E-4263-8673-8BAAC7B9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PascalCase</a:t>
            </a:r>
            <a:r>
              <a:rPr lang="de-CH" dirty="0"/>
              <a:t> </a:t>
            </a:r>
            <a:r>
              <a:rPr lang="de-CH" dirty="0" err="1"/>
              <a:t>bennenung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04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Variabeln</vt:lpstr>
      <vt:lpstr>Methoden</vt:lpstr>
      <vt:lpstr>Klassen</vt:lpstr>
      <vt:lpstr>WinForm Objects</vt:lpstr>
      <vt:lpstr>Klammern</vt:lpstr>
      <vt:lpstr>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Variabeln</dc:title>
  <dc:creator>Ryan Fuchs</dc:creator>
  <cp:lastModifiedBy>Ryan Fuchs</cp:lastModifiedBy>
  <cp:revision>6</cp:revision>
  <dcterms:created xsi:type="dcterms:W3CDTF">2018-11-28T09:16:34Z</dcterms:created>
  <dcterms:modified xsi:type="dcterms:W3CDTF">2018-11-28T15:30:34Z</dcterms:modified>
</cp:coreProperties>
</file>