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M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6"/>
    <p:restoredTop sz="94671"/>
  </p:normalViewPr>
  <p:slideViewPr>
    <p:cSldViewPr snapToGrid="0">
      <p:cViewPr>
        <p:scale>
          <a:sx n="89" d="100"/>
          <a:sy n="89" d="100"/>
        </p:scale>
        <p:origin x="7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2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FFF8C-14DD-5E32-ACCF-1C08AB30C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600" dirty="0">
                <a:solidFill>
                  <a:schemeClr val="tx2"/>
                </a:solidFill>
              </a:rPr>
              <a:t>Machine Learning for Correcting Exercise Posture: A Revolutionary Solution for Home Workouts</a:t>
            </a:r>
            <a:endParaRPr lang="en-MT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4DA92-E1D1-F36D-1CEB-AFD20EE83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77812"/>
            <a:ext cx="5797882" cy="1630966"/>
          </a:xfrm>
        </p:spPr>
        <p:txBody>
          <a:bodyPr anchor="t">
            <a:normAutofit/>
          </a:bodyPr>
          <a:lstStyle/>
          <a:p>
            <a:pPr algn="l"/>
            <a:r>
              <a:rPr lang="en-MT" sz="2200" dirty="0">
                <a:solidFill>
                  <a:schemeClr val="tx2"/>
                </a:solidFill>
              </a:rPr>
              <a:t>Author: Ryan Galea</a:t>
            </a:r>
          </a:p>
          <a:p>
            <a:pPr algn="l"/>
            <a:r>
              <a:rPr lang="en-GB" sz="1800" dirty="0">
                <a:solidFill>
                  <a:schemeClr val="tx2"/>
                </a:solidFill>
              </a:rPr>
              <a:t>Institute of Information &amp; Communication Technology</a:t>
            </a:r>
          </a:p>
          <a:p>
            <a:pPr algn="l"/>
            <a:r>
              <a:rPr lang="en-GB" sz="1800" dirty="0">
                <a:solidFill>
                  <a:schemeClr val="tx2"/>
                </a:solidFill>
              </a:rPr>
              <a:t>MCAST, Paola, Malta</a:t>
            </a:r>
          </a:p>
          <a:p>
            <a:pPr algn="l"/>
            <a:endParaRPr lang="en-GB" sz="2200" dirty="0">
              <a:solidFill>
                <a:schemeClr val="tx2"/>
              </a:solidFill>
            </a:endParaRPr>
          </a:p>
          <a:p>
            <a:pPr algn="l"/>
            <a:endParaRPr lang="en-MT" sz="2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26DB-6356-1024-724F-DD759733E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3" r="41723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239782-FEA4-B6B7-0EF4-4D9B958A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522" y="4637937"/>
            <a:ext cx="2449919" cy="8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286C-144D-C842-508F-BC1C6697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T" dirty="0"/>
              <a:t>Introduction: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9BA0-D72C-0351-1557-F57A3CD9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rising cases of overweight and obesity in Malta, coupled with diminishing physical activity levels, signifies a public health concern.</a:t>
            </a:r>
          </a:p>
          <a:p>
            <a:r>
              <a:rPr lang="en-GB" dirty="0"/>
              <a:t>This study introduces a machine learning application to combat this issue by promoting home-based static exercises.</a:t>
            </a:r>
          </a:p>
          <a:p>
            <a:r>
              <a:rPr lang="en-GB" dirty="0"/>
              <a:t>Leveraging pose estimation technology to ensure the safety and effectiveness of these exercises, mitigating the risk of injuries from improper postures.</a:t>
            </a:r>
          </a:p>
          <a:p>
            <a:r>
              <a:rPr lang="en-GB" dirty="0"/>
              <a:t>This solution provides a flexible and safe fitness option, eliminating the need for professional supervision and enhancing individuals health and engage in regular physical activity.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96957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11C9-AF40-2EEE-F380-A6C16BF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T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45EE-107F-0826-C754-9D4728A9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does the camera angle affect body detection and recognition accuracy within an image-processing exercise aid?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 a software system feasibly replace a personal trainer in supervising the execution of plank exercises?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does the recognition system perform under various lighting conditions, specifically in excessively lit or dim environments?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70346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B407-2CC7-5A95-B815-BF615580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Hypothesis and Aim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2053-5BE7-8805-45A9-71AC6408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Research Hypothesis:</a:t>
            </a:r>
          </a:p>
          <a:p>
            <a:r>
              <a:rPr lang="en-GB" dirty="0"/>
              <a:t>The hypothesis tested in this study is that a machine learning-based software solution can evaluate plank stance corrections in real-time, enabling safe, easily accessible, and more effective home workouts.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Research Aim:</a:t>
            </a:r>
          </a:p>
          <a:p>
            <a:r>
              <a:rPr lang="en-GB" dirty="0"/>
              <a:t>Developing and testing a prototype that could potentially revolutionize home workout with real-time feedback on exercise posture while seeking user experience and effectiveness, validating its contribution to individual fitness and well-being at home.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3640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757C-5E1E-50E8-0AAD-1AAE1305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D6A0-7544-E21D-E5DC-E205CF5A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Testing the hypothesis that a machine learning software can correct plank postures effectively.</a:t>
            </a:r>
          </a:p>
          <a:p>
            <a:r>
              <a:rPr lang="en-GB" dirty="0"/>
              <a:t>Developing and testing a prototype as the core investigation.</a:t>
            </a:r>
          </a:p>
          <a:p>
            <a:r>
              <a:rPr lang="en-GB" dirty="0"/>
              <a:t>Mixed-methods approach: Combining quantitative data from angles and timing of exercises with qualitative data from posture assessment.</a:t>
            </a:r>
          </a:p>
          <a:p>
            <a:r>
              <a:rPr lang="en-GB" dirty="0"/>
              <a:t>Utilization of Python, OpenCV, and </a:t>
            </a:r>
            <a:r>
              <a:rPr lang="en-GB" dirty="0" err="1"/>
              <a:t>MediaPipe</a:t>
            </a:r>
            <a:r>
              <a:rPr lang="en-GB" dirty="0"/>
              <a:t> for computer vision and body tracing.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83118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B3AF-9C69-2D25-829B-7F9D1377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T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858-7CCD-BE51-8CB1-AEF15C47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Interviewed two individuals with different lifestyles and exercise habits.</a:t>
            </a:r>
          </a:p>
          <a:p>
            <a:r>
              <a:rPr lang="en-GB" dirty="0"/>
              <a:t>Discussed exercise preferences, perceptions of public health, and experiences of injury.</a:t>
            </a:r>
          </a:p>
          <a:p>
            <a:r>
              <a:rPr lang="en-GB" dirty="0"/>
              <a:t>Demonstrated the potential value of the software as a home workout tool.</a:t>
            </a:r>
          </a:p>
        </p:txBody>
      </p:sp>
    </p:spTree>
    <p:extLst>
      <p:ext uri="{BB962C8B-B14F-4D97-AF65-F5344CB8AC3E}">
        <p14:creationId xmlns:p14="http://schemas.microsoft.com/office/powerpoint/2010/main" val="336701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6C4E-9955-DD2B-76D9-8812AC1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T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4A39-DD45-38A1-C5E1-013A52A0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 of the software in promoting regular physical activity and preventing injuries.</a:t>
            </a:r>
          </a:p>
          <a:p>
            <a:r>
              <a:rPr lang="en-GB" dirty="0"/>
              <a:t>Need for improvements, including more varied exercises, improved feedback accuracy, and better performance under different conditions.</a:t>
            </a:r>
          </a:p>
          <a:p>
            <a:r>
              <a:rPr lang="en-GB" dirty="0"/>
              <a:t>Importance of further research and development to realize the software's full potential.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400190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80B4-ED33-DFBB-7DD6-EF796129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T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9915-2C5D-837F-899E-E7EA421E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software offers a practical fitness option for home workouts, promoting regular physical activity and enhancing safety.</a:t>
            </a:r>
          </a:p>
          <a:p>
            <a:r>
              <a:rPr lang="en-GB" dirty="0"/>
              <a:t>Potential for further growth and improvement in terms of exercise variety, feedback accuracy, and performance under different conditions.</a:t>
            </a:r>
          </a:p>
          <a:p>
            <a:r>
              <a:rPr lang="en-GB" dirty="0"/>
              <a:t>Overall, the research contributes to the advancement of home-based exercise practices and healthier lifestyles.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54434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778CB-CD5C-A0DE-4E4C-F034443A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28" y="744909"/>
            <a:ext cx="4919472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9066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6F58F-79DD-440F-A9DF-0D68BD4FF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6193718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28908C-608B-EF5F-53A1-F7DE8D1F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2" y="2583316"/>
            <a:ext cx="4817466" cy="16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5090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458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Machine Learning for Correcting Exercise Posture: A Revolutionary Solution for Home Workouts</vt:lpstr>
      <vt:lpstr>Introduction: Problem Definition</vt:lpstr>
      <vt:lpstr>Research Questions</vt:lpstr>
      <vt:lpstr>Research Hypothesis and Aim</vt:lpstr>
      <vt:lpstr>Methodology</vt:lpstr>
      <vt:lpstr>Results</vt:lpstr>
      <vt:lpstr>Limitations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Correcting Exercise Posture: A Revolutionary Solution for Home Workouts</dc:title>
  <dc:creator>Ryan Galea</dc:creator>
  <cp:lastModifiedBy>Ryan Galea</cp:lastModifiedBy>
  <cp:revision>4</cp:revision>
  <dcterms:created xsi:type="dcterms:W3CDTF">2023-06-27T18:07:46Z</dcterms:created>
  <dcterms:modified xsi:type="dcterms:W3CDTF">2023-06-27T19:39:36Z</dcterms:modified>
</cp:coreProperties>
</file>