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F7A2-710C-4155-99F3-ABBC305818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1DCB-D254-426B-AE5D-831EFA6F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F7A2-710C-4155-99F3-ABBC305818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1DCB-D254-426B-AE5D-831EFA6F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8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F7A2-710C-4155-99F3-ABBC305818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1DCB-D254-426B-AE5D-831EFA6F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0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F7A2-710C-4155-99F3-ABBC305818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1DCB-D254-426B-AE5D-831EFA6F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4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F7A2-710C-4155-99F3-ABBC305818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1DCB-D254-426B-AE5D-831EFA6F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9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F7A2-710C-4155-99F3-ABBC305818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1DCB-D254-426B-AE5D-831EFA6F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0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F7A2-710C-4155-99F3-ABBC305818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1DCB-D254-426B-AE5D-831EFA6F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6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F7A2-710C-4155-99F3-ABBC305818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1DCB-D254-426B-AE5D-831EFA6F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6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F7A2-710C-4155-99F3-ABBC305818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1DCB-D254-426B-AE5D-831EFA6F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F7A2-710C-4155-99F3-ABBC305818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1DCB-D254-426B-AE5D-831EFA6F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1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F7A2-710C-4155-99F3-ABBC305818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1DCB-D254-426B-AE5D-831EFA6F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EABF7A2-710C-4155-99F3-ABBC305818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4851DCB-D254-426B-AE5D-831EFA6F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5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75DB7D-E33E-3403-13A1-7CCCE93CE576}"/>
              </a:ext>
            </a:extLst>
          </p:cNvPr>
          <p:cNvSpPr/>
          <p:nvPr/>
        </p:nvSpPr>
        <p:spPr>
          <a:xfrm>
            <a:off x="1602297" y="1266738"/>
            <a:ext cx="8019875" cy="24747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50B634-EFBB-F5F4-B0FC-A53B8D17CB4A}"/>
              </a:ext>
            </a:extLst>
          </p:cNvPr>
          <p:cNvSpPr/>
          <p:nvPr/>
        </p:nvSpPr>
        <p:spPr>
          <a:xfrm>
            <a:off x="930875" y="1120346"/>
            <a:ext cx="8995347" cy="326218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Indivisible Black" panose="020B0A03000000020004" pitchFamily="34" charset="0"/>
            </a:endParaRPr>
          </a:p>
        </p:txBody>
      </p:sp>
      <p:pic>
        <p:nvPicPr>
          <p:cNvPr id="9" name="Picture 8" descr="A blue square with a cartoon character on it&#10;&#10;Description automatically generated">
            <a:extLst>
              <a:ext uri="{FF2B5EF4-FFF2-40B4-BE49-F238E27FC236}">
                <a16:creationId xmlns:a16="http://schemas.microsoft.com/office/drawing/2014/main" id="{0823EF8B-96F4-BB03-422B-564BA88B6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0" t="11359" r="10306" b="11153"/>
          <a:stretch/>
        </p:blipFill>
        <p:spPr>
          <a:xfrm>
            <a:off x="1165906" y="1266738"/>
            <a:ext cx="872781" cy="871700"/>
          </a:xfrm>
          <a:prstGeom prst="ellipse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325CCE-23C9-B217-7930-D7ABBBCF5C33}"/>
              </a:ext>
            </a:extLst>
          </p:cNvPr>
          <p:cNvSpPr txBox="1"/>
          <p:nvPr/>
        </p:nvSpPr>
        <p:spPr>
          <a:xfrm>
            <a:off x="2038686" y="1251350"/>
            <a:ext cx="3258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ndivisible Black" panose="020B0A03000000020004" pitchFamily="34" charset="0"/>
              </a:rPr>
              <a:t>irl_reddit_stories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757858-AB97-0E50-5108-653D04B9E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862" y="1287964"/>
            <a:ext cx="435371" cy="43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Do Reddit Awards Work? - TurboFuture">
            <a:extLst>
              <a:ext uri="{FF2B5EF4-FFF2-40B4-BE49-F238E27FC236}">
                <a16:creationId xmlns:a16="http://schemas.microsoft.com/office/drawing/2014/main" id="{F66396E1-037E-D7F0-848D-57CD34892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197" y="1724656"/>
            <a:ext cx="1678459" cy="35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9EEC93D-D00C-4947-76D6-8D36D8B92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547" y="1353863"/>
            <a:ext cx="2421274" cy="63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eech bubble&quot; Icon - Download for free – Iconduck">
            <a:extLst>
              <a:ext uri="{FF2B5EF4-FFF2-40B4-BE49-F238E27FC236}">
                <a16:creationId xmlns:a16="http://schemas.microsoft.com/office/drawing/2014/main" id="{F1B3089D-7010-8549-939B-63BB78C9C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97210" y="3855298"/>
            <a:ext cx="374609" cy="3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CA9838-A7CF-20D3-F96A-B7B02FB96C8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930" t="26018" r="35833" b="23819"/>
          <a:stretch/>
        </p:blipFill>
        <p:spPr>
          <a:xfrm>
            <a:off x="1165906" y="3800256"/>
            <a:ext cx="463671" cy="463354"/>
          </a:xfrm>
          <a:prstGeom prst="rect">
            <a:avLst/>
          </a:prstGeom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033CA832-3C71-AB13-73EF-A1EC0422D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576" y="1672439"/>
            <a:ext cx="493285" cy="49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92794F-8719-1565-4D61-CF0A7D7DE944}"/>
              </a:ext>
            </a:extLst>
          </p:cNvPr>
          <p:cNvSpPr txBox="1"/>
          <p:nvPr/>
        </p:nvSpPr>
        <p:spPr>
          <a:xfrm>
            <a:off x="2771819" y="3837678"/>
            <a:ext cx="90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Indivisible Black" panose="020B0A03000000020004" pitchFamily="34" charset="0"/>
              </a:rPr>
              <a:t>999+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24CA5F-E8E0-78F1-6005-6737C8D708DA}"/>
              </a:ext>
            </a:extLst>
          </p:cNvPr>
          <p:cNvSpPr txBox="1"/>
          <p:nvPr/>
        </p:nvSpPr>
        <p:spPr>
          <a:xfrm>
            <a:off x="2528848" y="1738328"/>
            <a:ext cx="90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Indivisible Black" panose="020B0A03000000020004" pitchFamily="34" charset="0"/>
              </a:rPr>
              <a:t>999+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A7468-7B8B-82A0-8745-267176AC3475}"/>
              </a:ext>
            </a:extLst>
          </p:cNvPr>
          <p:cNvSpPr txBox="1"/>
          <p:nvPr/>
        </p:nvSpPr>
        <p:spPr>
          <a:xfrm>
            <a:off x="1586278" y="3819294"/>
            <a:ext cx="90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Indivisible Black" panose="020B0A03000000020004" pitchFamily="34" charset="0"/>
              </a:rPr>
              <a:t>999+</a:t>
            </a:r>
          </a:p>
        </p:txBody>
      </p:sp>
    </p:spTree>
    <p:extLst>
      <p:ext uri="{BB962C8B-B14F-4D97-AF65-F5344CB8AC3E}">
        <p14:creationId xmlns:p14="http://schemas.microsoft.com/office/powerpoint/2010/main" val="313849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1208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Indivisible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Garbutt, Ryan Kieth</dc:creator>
  <cp:lastModifiedBy>Garbutt, Ryan Kieth</cp:lastModifiedBy>
  <cp:revision>2</cp:revision>
  <dcterms:created xsi:type="dcterms:W3CDTF">2024-03-11T06:47:37Z</dcterms:created>
  <dcterms:modified xsi:type="dcterms:W3CDTF">2024-03-12T07:59:00Z</dcterms:modified>
</cp:coreProperties>
</file>