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5D52E9-2B4F-4AA9-A406-E340E4D15D81}" v="79" dt="2023-10-27T12:16:26.5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2UGoyalR" userId="S::22ugoyalr@qerdp.co.uk::39089fbd-7ce3-4348-9e1c-fb589f52a2b8" providerId="AD" clId="Web-{CD5D52E9-2B4F-4AA9-A406-E340E4D15D81}"/>
    <pc:docChg chg="modSld">
      <pc:chgData name="22UGoyalR" userId="S::22ugoyalr@qerdp.co.uk::39089fbd-7ce3-4348-9e1c-fb589f52a2b8" providerId="AD" clId="Web-{CD5D52E9-2B4F-4AA9-A406-E340E4D15D81}" dt="2023-10-27T12:16:22.382" v="72" actId="20577"/>
      <pc:docMkLst>
        <pc:docMk/>
      </pc:docMkLst>
      <pc:sldChg chg="addSp delSp modSp">
        <pc:chgData name="22UGoyalR" userId="S::22ugoyalr@qerdp.co.uk::39089fbd-7ce3-4348-9e1c-fb589f52a2b8" providerId="AD" clId="Web-{CD5D52E9-2B4F-4AA9-A406-E340E4D15D81}" dt="2023-10-27T12:16:22.382" v="72" actId="20577"/>
        <pc:sldMkLst>
          <pc:docMk/>
          <pc:sldMk cId="109857222" sldId="256"/>
        </pc:sldMkLst>
        <pc:spChg chg="del mod">
          <ac:chgData name="22UGoyalR" userId="S::22ugoyalr@qerdp.co.uk::39089fbd-7ce3-4348-9e1c-fb589f52a2b8" providerId="AD" clId="Web-{CD5D52E9-2B4F-4AA9-A406-E340E4D15D81}" dt="2023-10-27T11:58:07.123" v="12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22UGoyalR" userId="S::22ugoyalr@qerdp.co.uk::39089fbd-7ce3-4348-9e1c-fb589f52a2b8" providerId="AD" clId="Web-{CD5D52E9-2B4F-4AA9-A406-E340E4D15D81}" dt="2023-10-27T11:58:10.138" v="14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22UGoyalR" userId="S::22ugoyalr@qerdp.co.uk::39089fbd-7ce3-4348-9e1c-fb589f52a2b8" providerId="AD" clId="Web-{CD5D52E9-2B4F-4AA9-A406-E340E4D15D81}" dt="2023-10-27T11:58:02.310" v="10" actId="1076"/>
          <ac:spMkLst>
            <pc:docMk/>
            <pc:sldMk cId="109857222" sldId="256"/>
            <ac:spMk id="4" creationId="{B2CE66EC-F17D-99B7-9A53-046D3086FADE}"/>
          </ac:spMkLst>
        </pc:spChg>
        <pc:spChg chg="add mod">
          <ac:chgData name="22UGoyalR" userId="S::22ugoyalr@qerdp.co.uk::39089fbd-7ce3-4348-9e1c-fb589f52a2b8" providerId="AD" clId="Web-{CD5D52E9-2B4F-4AA9-A406-E340E4D15D81}" dt="2023-10-27T11:58:33.483" v="22" actId="1076"/>
          <ac:spMkLst>
            <pc:docMk/>
            <pc:sldMk cId="109857222" sldId="256"/>
            <ac:spMk id="5" creationId="{C6CA86B1-AEFD-70C2-EE3C-39E0A00CEB83}"/>
          </ac:spMkLst>
        </pc:spChg>
        <pc:spChg chg="add mod">
          <ac:chgData name="22UGoyalR" userId="S::22ugoyalr@qerdp.co.uk::39089fbd-7ce3-4348-9e1c-fb589f52a2b8" providerId="AD" clId="Web-{CD5D52E9-2B4F-4AA9-A406-E340E4D15D81}" dt="2023-10-27T12:00:41.160" v="53" actId="20577"/>
          <ac:spMkLst>
            <pc:docMk/>
            <pc:sldMk cId="109857222" sldId="256"/>
            <ac:spMk id="6" creationId="{0BF13750-A16D-DBAE-2EA8-79AB9EF2CE24}"/>
          </ac:spMkLst>
        </pc:spChg>
        <pc:spChg chg="add mod">
          <ac:chgData name="22UGoyalR" userId="S::22ugoyalr@qerdp.co.uk::39089fbd-7ce3-4348-9e1c-fb589f52a2b8" providerId="AD" clId="Web-{CD5D52E9-2B4F-4AA9-A406-E340E4D15D81}" dt="2023-10-27T12:00:28.597" v="48" actId="14100"/>
          <ac:spMkLst>
            <pc:docMk/>
            <pc:sldMk cId="109857222" sldId="256"/>
            <ac:spMk id="7" creationId="{B027446D-4460-DF01-3F96-38A82F4272B4}"/>
          </ac:spMkLst>
        </pc:spChg>
        <pc:spChg chg="add mod">
          <ac:chgData name="22UGoyalR" userId="S::22ugoyalr@qerdp.co.uk::39089fbd-7ce3-4348-9e1c-fb589f52a2b8" providerId="AD" clId="Web-{CD5D52E9-2B4F-4AA9-A406-E340E4D15D81}" dt="2023-10-27T12:00:35.222" v="50" actId="14100"/>
          <ac:spMkLst>
            <pc:docMk/>
            <pc:sldMk cId="109857222" sldId="256"/>
            <ac:spMk id="8" creationId="{ED46DE3F-7AE7-39F1-16BC-6273194EE259}"/>
          </ac:spMkLst>
        </pc:spChg>
        <pc:spChg chg="add mod">
          <ac:chgData name="22UGoyalR" userId="S::22ugoyalr@qerdp.co.uk::39089fbd-7ce3-4348-9e1c-fb589f52a2b8" providerId="AD" clId="Web-{CD5D52E9-2B4F-4AA9-A406-E340E4D15D81}" dt="2023-10-27T12:01:19.974" v="68" actId="20577"/>
          <ac:spMkLst>
            <pc:docMk/>
            <pc:sldMk cId="109857222" sldId="256"/>
            <ac:spMk id="9" creationId="{23D442D3-65E0-DCA5-0A25-E4661FF340E4}"/>
          </ac:spMkLst>
        </pc:spChg>
        <pc:spChg chg="add mod">
          <ac:chgData name="22UGoyalR" userId="S::22ugoyalr@qerdp.co.uk::39089fbd-7ce3-4348-9e1c-fb589f52a2b8" providerId="AD" clId="Web-{CD5D52E9-2B4F-4AA9-A406-E340E4D15D81}" dt="2023-10-27T12:16:22.382" v="72" actId="20577"/>
          <ac:spMkLst>
            <pc:docMk/>
            <pc:sldMk cId="109857222" sldId="256"/>
            <ac:spMk id="10" creationId="{F901AF66-3B30-D622-5AE3-9610EB2B800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2CE66EC-F17D-99B7-9A53-046D3086FADE}"/>
              </a:ext>
            </a:extLst>
          </p:cNvPr>
          <p:cNvSpPr/>
          <p:nvPr/>
        </p:nvSpPr>
        <p:spPr>
          <a:xfrm>
            <a:off x="56920" y="290111"/>
            <a:ext cx="1377108" cy="65183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/>
              </a:rPr>
              <a:t>Title</a:t>
            </a:r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6CA86B1-AEFD-70C2-EE3C-39E0A00CEB83}"/>
              </a:ext>
            </a:extLst>
          </p:cNvPr>
          <p:cNvSpPr/>
          <p:nvPr/>
        </p:nvSpPr>
        <p:spPr>
          <a:xfrm>
            <a:off x="1747091" y="2101467"/>
            <a:ext cx="2350265" cy="28919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/>
              </a:rPr>
              <a:t>Icon</a:t>
            </a:r>
          </a:p>
        </p:txBody>
      </p:sp>
      <p:sp>
        <p:nvSpPr>
          <p:cNvPr id="6" name="Call-out: Left Arrow 5">
            <a:extLst>
              <a:ext uri="{FF2B5EF4-FFF2-40B4-BE49-F238E27FC236}">
                <a16:creationId xmlns:a16="http://schemas.microsoft.com/office/drawing/2014/main" id="{0BF13750-A16D-DBAE-2EA8-79AB9EF2CE24}"/>
              </a:ext>
            </a:extLst>
          </p:cNvPr>
          <p:cNvSpPr/>
          <p:nvPr/>
        </p:nvSpPr>
        <p:spPr>
          <a:xfrm>
            <a:off x="10778168" y="4554557"/>
            <a:ext cx="1266939" cy="2001396"/>
          </a:xfrm>
          <a:prstGeom prst="left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/>
              </a:rPr>
              <a:t>Screen 3</a:t>
            </a:r>
            <a:endParaRPr lang="en-GB" dirty="0"/>
          </a:p>
        </p:txBody>
      </p:sp>
      <p:sp>
        <p:nvSpPr>
          <p:cNvPr id="7" name="Call-out: Left Arrow 6">
            <a:extLst>
              <a:ext uri="{FF2B5EF4-FFF2-40B4-BE49-F238E27FC236}">
                <a16:creationId xmlns:a16="http://schemas.microsoft.com/office/drawing/2014/main" id="{B027446D-4460-DF01-3F96-38A82F4272B4}"/>
              </a:ext>
            </a:extLst>
          </p:cNvPr>
          <p:cNvSpPr/>
          <p:nvPr/>
        </p:nvSpPr>
        <p:spPr>
          <a:xfrm>
            <a:off x="10778168" y="2351183"/>
            <a:ext cx="1266939" cy="2001397"/>
          </a:xfrm>
          <a:prstGeom prst="left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Screen 2</a:t>
            </a:r>
            <a:endParaRPr lang="en-GB" dirty="0"/>
          </a:p>
        </p:txBody>
      </p:sp>
      <p:sp>
        <p:nvSpPr>
          <p:cNvPr id="8" name="Call-out: Left Arrow 7">
            <a:extLst>
              <a:ext uri="{FF2B5EF4-FFF2-40B4-BE49-F238E27FC236}">
                <a16:creationId xmlns:a16="http://schemas.microsoft.com/office/drawing/2014/main" id="{ED46DE3F-7AE7-39F1-16BC-6273194EE259}"/>
              </a:ext>
            </a:extLst>
          </p:cNvPr>
          <p:cNvSpPr/>
          <p:nvPr/>
        </p:nvSpPr>
        <p:spPr>
          <a:xfrm>
            <a:off x="10778169" y="147809"/>
            <a:ext cx="1266939" cy="2001397"/>
          </a:xfrm>
          <a:prstGeom prst="left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Screen 1</a:t>
            </a:r>
            <a:endParaRPr lang="en-GB" dirty="0"/>
          </a:p>
        </p:txBody>
      </p:sp>
      <p:sp>
        <p:nvSpPr>
          <p:cNvPr id="9" name="Rectangle: Single Corner Snipped 8">
            <a:extLst>
              <a:ext uri="{FF2B5EF4-FFF2-40B4-BE49-F238E27FC236}">
                <a16:creationId xmlns:a16="http://schemas.microsoft.com/office/drawing/2014/main" id="{23D442D3-65E0-DCA5-0A25-E4661FF340E4}"/>
              </a:ext>
            </a:extLst>
          </p:cNvPr>
          <p:cNvSpPr/>
          <p:nvPr/>
        </p:nvSpPr>
        <p:spPr>
          <a:xfrm>
            <a:off x="2140026" y="6122623"/>
            <a:ext cx="7105879" cy="725277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/>
              </a:rPr>
              <a:t>Other Screens</a:t>
            </a:r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901AF66-3B30-D622-5AE3-9610EB2B8004}"/>
              </a:ext>
            </a:extLst>
          </p:cNvPr>
          <p:cNvSpPr/>
          <p:nvPr/>
        </p:nvSpPr>
        <p:spPr>
          <a:xfrm>
            <a:off x="6280532" y="1202674"/>
            <a:ext cx="2846024" cy="42965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/>
              </a:rPr>
              <a:t>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29</cp:revision>
  <dcterms:created xsi:type="dcterms:W3CDTF">2023-10-27T11:57:15Z</dcterms:created>
  <dcterms:modified xsi:type="dcterms:W3CDTF">2023-10-27T12:16:31Z</dcterms:modified>
</cp:coreProperties>
</file>