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8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3A535-9B06-4721-A6A4-1640D1045294}" v="93" dt="2023-09-25T13:37:53.001"/>
    <p1510:client id="{0CCC9534-5A37-4DE7-8CD4-EF9BF7A5231E}" v="33" dt="2023-09-17T00:07:59.204"/>
    <p1510:client id="{248C7C3D-3FBF-BC8C-00A0-B14C602CCB78}" v="167" dt="2023-09-16T23:48:09.326"/>
    <p1510:client id="{43E2E3A5-2415-B846-7E5E-666E9E6208EA}" v="42" dt="2023-09-25T01:56:01.541"/>
    <p1510:client id="{5A4C5D4F-2840-499F-A561-0EFC87B2DAE0}" v="628" dt="2023-09-24T19:02:05.976"/>
    <p1510:client id="{5F45C5CB-D96D-64E9-486A-A1EE99D896A0}" v="91" dt="2023-09-18T05:51:19.735"/>
    <p1510:client id="{652384EC-9042-426C-9F55-C1E706E6B0DF}" v="240" dt="2023-09-18T00:25:31.474"/>
    <p1510:client id="{69417063-7898-49C7-A805-24FD1D5D24BB}" vWet="4" dt="2023-09-16T23:15:31.121"/>
    <p1510:client id="{71F4333E-4140-0166-2D82-6628EB3D1E58}" v="92" dt="2023-09-24T23:10:14.558"/>
    <p1510:client id="{77D544F3-A6B8-46C8-8AB6-026C7B226072}" v="296" dt="2023-09-16T23:48:21.477"/>
    <p1510:client id="{7C98D269-ED97-0BF5-FF03-ABDCE00D7FC1}" v="142" dt="2023-09-17T00:10:40.286"/>
    <p1510:client id="{82D543D8-84C8-4AE3-9EC9-212DE3FF47FD}" v="1072" dt="2023-09-24T19:01:39.592"/>
    <p1510:client id="{8D15385E-7870-402B-98B2-226CFCF6406F}" v="914" dt="2023-09-24T18:59:13.666"/>
    <p1510:client id="{927D9EFD-DDE2-460A-AFD7-14855DA39353}" v="433" dt="2023-09-25T14:22:13.376"/>
    <p1510:client id="{D6775419-D46B-D853-55C2-7E9031DFD5AE}" v="364" dt="2023-09-24T23:22:37.435"/>
    <p1510:client id="{D758C032-82F5-4021-9123-9746ACCB6654}" v="30" dt="2023-09-25T14:28:57.772"/>
    <p1510:client id="{EEBAA3A2-1E31-960A-B6B5-F66A1DA2EEE4}" v="14" dt="2023-09-18T13:07:25.227"/>
    <p1510:client id="{F5B2915A-7EF3-CA5B-FC87-54A2BFB65F6C}" v="204" dt="2023-09-24T18:46:31.811"/>
    <p1510:client id="{F8EF08F0-947D-4006-A990-F23F71B5ABED}" v="493" dt="2023-09-24T18:38:12.859"/>
    <p1510:client id="{FB9102EF-A127-4C96-BFF3-4F6D12DD83A6}" v="197" dt="2023-09-25T00:31:59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50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8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0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0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6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0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7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2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0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lection of geometric shapes&#10;&#10;Description automatically generated">
            <a:extLst>
              <a:ext uri="{FF2B5EF4-FFF2-40B4-BE49-F238E27FC236}">
                <a16:creationId xmlns:a16="http://schemas.microsoft.com/office/drawing/2014/main" id="{86166CE4-062C-6B8A-7BDC-6A7D239981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2" r="4812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CB507-DCAE-4C3A-BE36-4A46FF116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CA" sz="4400">
                <a:solidFill>
                  <a:schemeClr val="bg1"/>
                </a:solidFill>
              </a:rPr>
              <a:t>Sprint 2 - 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0576F-9F87-674D-BFA1-4AE541C39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3593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CA" sz="1800">
                <a:solidFill>
                  <a:schemeClr val="bg1"/>
                </a:solidFill>
              </a:rPr>
              <a:t>Team Lead: Brayden Chumbley</a:t>
            </a:r>
          </a:p>
          <a:p>
            <a:r>
              <a:rPr lang="en-CA" sz="1800">
                <a:solidFill>
                  <a:schemeClr val="bg1"/>
                </a:solidFill>
              </a:rPr>
              <a:t>Team Members: </a:t>
            </a:r>
            <a:r>
              <a:rPr lang="en-CA" sz="1800">
                <a:solidFill>
                  <a:schemeClr val="bg1"/>
                </a:solidFill>
                <a:ea typeface="+mn-lt"/>
                <a:cs typeface="+mn-lt"/>
              </a:rPr>
              <a:t>Jerritt Hung</a:t>
            </a:r>
            <a:r>
              <a:rPr lang="en-CA" sz="1800">
                <a:solidFill>
                  <a:schemeClr val="bg1"/>
                </a:solidFill>
              </a:rPr>
              <a:t>, Carter Neeb, Eddie Bhandari,  Talha Sadaqat, Noah Guta, Ryan Grace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898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5A8F-BBE7-5638-8971-F6E636F9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Noah – Accomplishments </a:t>
            </a:r>
            <a:r>
              <a:rPr lang="en-US" sz="3600">
                <a:ea typeface="+mj-lt"/>
                <a:cs typeface="+mj-lt"/>
              </a:rPr>
              <a:t>(20 Weights)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A919-3C09-DF14-B477-3B03C9605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46926"/>
            <a:ext cx="10168128" cy="4487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1800"/>
              <a:t>Pair Programmed with Jerritt on the Python Parser (4 </a:t>
            </a:r>
            <a:r>
              <a:rPr lang="en-CA" sz="1800">
                <a:ea typeface="+mn-lt"/>
                <a:cs typeface="+mn-lt"/>
              </a:rPr>
              <a:t>Weight spread across issues</a:t>
            </a:r>
            <a:r>
              <a:rPr lang="en-CA" sz="1800"/>
              <a:t>)</a:t>
            </a:r>
          </a:p>
          <a:p>
            <a:pPr lvl="1"/>
            <a:r>
              <a:rPr lang="en-CA" sz="1600">
                <a:latin typeface="Arial"/>
                <a:cs typeface="Arial"/>
              </a:rPr>
              <a:t>Processed "simple or" + "simple and" prerequisites</a:t>
            </a:r>
            <a:endParaRPr lang="en-CA"/>
          </a:p>
          <a:p>
            <a:pPr lvl="1"/>
            <a:r>
              <a:rPr lang="en-CA" sz="1600">
                <a:latin typeface="Arial"/>
                <a:cs typeface="Arial"/>
              </a:rPr>
              <a:t>Swap </a:t>
            </a:r>
            <a:r>
              <a:rPr lang="en-CA" sz="1600" err="1">
                <a:latin typeface="Arial"/>
                <a:cs typeface="Arial"/>
              </a:rPr>
              <a:t>prereq</a:t>
            </a:r>
            <a:r>
              <a:rPr lang="en-CA" sz="1600">
                <a:latin typeface="Arial"/>
                <a:cs typeface="Arial"/>
              </a:rPr>
              <a:t> raw string with parsed </a:t>
            </a:r>
            <a:r>
              <a:rPr lang="en-CA" sz="1600" err="1">
                <a:latin typeface="Arial"/>
                <a:cs typeface="Arial"/>
              </a:rPr>
              <a:t>prereqs</a:t>
            </a:r>
            <a:endParaRPr lang="en-CA" sz="1600">
              <a:latin typeface="Arial"/>
              <a:cs typeface="Arial"/>
            </a:endParaRPr>
          </a:p>
          <a:p>
            <a:pPr lvl="1"/>
            <a:r>
              <a:rPr lang="en-CA" sz="1600">
                <a:latin typeface="Arial"/>
                <a:cs typeface="Arial"/>
              </a:rPr>
              <a:t>Eddie, Ryan and Talha joined during parts for additional support</a:t>
            </a:r>
          </a:p>
          <a:p>
            <a:r>
              <a:rPr lang="en-CA" sz="1800"/>
              <a:t>Pair Programmed with Eddie on VBA Course Planner (12 Weight spread across issues)</a:t>
            </a:r>
            <a:endParaRPr lang="en-CA" sz="1800">
              <a:latin typeface="Neue Haas Grotesk Text Pro"/>
              <a:ea typeface="+mn-lt"/>
              <a:cs typeface="Arial"/>
            </a:endParaRPr>
          </a:p>
          <a:p>
            <a:pPr lvl="1"/>
            <a:r>
              <a:rPr lang="en-CA" sz="1500">
                <a:latin typeface="Arial"/>
                <a:ea typeface="+mn-lt"/>
                <a:cs typeface="Arial"/>
              </a:rPr>
              <a:t>Initial set up: read and tested user input, read through course list and split based on </a:t>
            </a:r>
            <a:r>
              <a:rPr lang="en-CA" sz="1500" err="1">
                <a:latin typeface="Arial"/>
                <a:ea typeface="+mn-lt"/>
                <a:cs typeface="Arial"/>
              </a:rPr>
              <a:t>prereq</a:t>
            </a:r>
            <a:r>
              <a:rPr lang="en-CA" sz="1500">
                <a:latin typeface="Arial"/>
                <a:ea typeface="+mn-lt"/>
                <a:cs typeface="Arial"/>
              </a:rPr>
              <a:t> type, highlighting courses user can take and necessary buttons</a:t>
            </a:r>
          </a:p>
          <a:p>
            <a:pPr lvl="1"/>
            <a:r>
              <a:rPr lang="en-CA" sz="1500">
                <a:latin typeface="Arial"/>
                <a:ea typeface="+mn-lt"/>
                <a:cs typeface="Arial"/>
              </a:rPr>
              <a:t>Added validation for:</a:t>
            </a:r>
          </a:p>
          <a:p>
            <a:pPr lvl="2"/>
            <a:r>
              <a:rPr lang="en-CA" sz="1300">
                <a:latin typeface="Arial"/>
                <a:ea typeface="+mn-lt"/>
                <a:cs typeface="Arial"/>
              </a:rPr>
              <a:t>1 course </a:t>
            </a:r>
            <a:r>
              <a:rPr lang="en-CA" sz="1300" err="1">
                <a:latin typeface="Arial"/>
                <a:ea typeface="+mn-lt"/>
                <a:cs typeface="Arial"/>
              </a:rPr>
              <a:t>prereqs</a:t>
            </a:r>
            <a:endParaRPr lang="en-CA" sz="1300">
              <a:latin typeface="Arial"/>
              <a:ea typeface="+mn-lt"/>
              <a:cs typeface="Arial"/>
            </a:endParaRPr>
          </a:p>
          <a:p>
            <a:pPr lvl="2"/>
            <a:r>
              <a:rPr lang="en-CA" sz="1300">
                <a:latin typeface="Arial"/>
                <a:ea typeface="+mn-lt"/>
                <a:cs typeface="Arial"/>
              </a:rPr>
              <a:t>"simple and" </a:t>
            </a:r>
            <a:r>
              <a:rPr lang="en-CA" sz="1300" err="1">
                <a:latin typeface="Arial"/>
                <a:ea typeface="+mn-lt"/>
                <a:cs typeface="Arial"/>
              </a:rPr>
              <a:t>prereqs</a:t>
            </a:r>
            <a:endParaRPr lang="en-CA" sz="1300">
              <a:latin typeface="Arial"/>
              <a:ea typeface="+mn-lt"/>
              <a:cs typeface="Arial"/>
            </a:endParaRPr>
          </a:p>
          <a:p>
            <a:pPr lvl="2"/>
            <a:r>
              <a:rPr lang="en-CA" sz="1300">
                <a:latin typeface="Arial"/>
                <a:ea typeface="+mn-lt"/>
                <a:cs typeface="Arial"/>
              </a:rPr>
              <a:t>"simple x of" </a:t>
            </a:r>
            <a:r>
              <a:rPr lang="en-CA" sz="1300" err="1">
                <a:latin typeface="Arial"/>
                <a:ea typeface="+mn-lt"/>
                <a:cs typeface="Arial"/>
              </a:rPr>
              <a:t>prereqs</a:t>
            </a:r>
            <a:endParaRPr lang="en-CA" sz="1300">
              <a:latin typeface="Arial"/>
              <a:ea typeface="+mn-lt"/>
              <a:cs typeface="Arial"/>
            </a:endParaRPr>
          </a:p>
          <a:p>
            <a:pPr lvl="1"/>
            <a:r>
              <a:rPr lang="en-CA" sz="1500">
                <a:latin typeface="Arial"/>
                <a:ea typeface="+mn-lt"/>
                <a:cs typeface="Arial"/>
              </a:rPr>
              <a:t>Talha joined </a:t>
            </a:r>
            <a:r>
              <a:rPr lang="en-CA" sz="1600">
                <a:latin typeface="Arial"/>
                <a:ea typeface="+mn-lt"/>
                <a:cs typeface="Arial"/>
              </a:rPr>
              <a:t>during the first session for additional support as well</a:t>
            </a:r>
          </a:p>
          <a:p>
            <a:r>
              <a:rPr lang="en-CA" sz="1800">
                <a:latin typeface="Arial"/>
                <a:ea typeface="+mn-lt"/>
                <a:cs typeface="Arial"/>
              </a:rPr>
              <a:t>Meetings (Sprint Planning = 3 Weight, Check-In 1 = 1 Weight)</a:t>
            </a:r>
            <a:endParaRPr lang="en-CA" sz="1800">
              <a:latin typeface="Arial"/>
              <a:cs typeface="Arial"/>
            </a:endParaRPr>
          </a:p>
          <a:p>
            <a:endParaRPr lang="en-CA" sz="1800"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593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76A8-B947-D2E5-A0F1-AADB58D2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Ryan – Accomplishments </a:t>
            </a:r>
            <a:r>
              <a:rPr lang="en-US" sz="3600">
                <a:ea typeface="+mj-lt"/>
                <a:cs typeface="+mj-lt"/>
              </a:rPr>
              <a:t>(20 Weights)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7505-4601-0D9B-4B88-1E7210403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087" y="2365135"/>
            <a:ext cx="10168128" cy="41269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2000"/>
              <a:t>Pair programmed with Jerrit and Eddie to implement support to process prerequisites of format "x credits including y"</a:t>
            </a:r>
          </a:p>
          <a:p>
            <a:r>
              <a:rPr lang="en-CA" sz="2000"/>
              <a:t>Pair programmed with Carter to implement a recursive function that evaluates complex prerequisites in VBA</a:t>
            </a:r>
          </a:p>
          <a:p>
            <a:r>
              <a:rPr lang="en-CA" sz="2000"/>
              <a:t>Meetings, including initial, one and two</a:t>
            </a:r>
          </a:p>
          <a:p>
            <a:r>
              <a:rPr lang="en-CA" sz="2000"/>
              <a:t>Pair programmed with Jerrit and Talha to fix edge cases</a:t>
            </a:r>
          </a:p>
          <a:p>
            <a:r>
              <a:rPr lang="en-CA" sz="2000"/>
              <a:t>Processed simple "and" prerequisites into separate cells</a:t>
            </a:r>
          </a:p>
          <a:p>
            <a:pPr lvl="1"/>
            <a:r>
              <a:rPr lang="en-CA" sz="1600"/>
              <a:t>Paired with Noah, Eddie, Tahla, Jerrit</a:t>
            </a:r>
          </a:p>
          <a:p>
            <a:r>
              <a:rPr lang="en-CA" sz="2000"/>
              <a:t>Challenge: Like Eddie, almost no VBA support on Mac, therefore limited commits.</a:t>
            </a:r>
          </a:p>
          <a:p>
            <a:pPr lvl="1"/>
            <a:r>
              <a:rPr lang="en-CA" sz="1600"/>
              <a:t>Proof of contribution via teams survey, call logs, discord chat</a:t>
            </a:r>
          </a:p>
          <a:p>
            <a:endParaRPr lang="en-CA" sz="20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66463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BF8C-674C-30B1-A83B-54CF95B6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6BFD-8E53-1C1A-004A-65822DBF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9038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988F-C4CF-9668-A6BD-7B08E010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Sprint Summary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DEC87-3812-A258-E5C9-09BD0C0A43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sz="2000"/>
              <a:t>Overall, sprint went well!</a:t>
            </a:r>
          </a:p>
          <a:p>
            <a:pPr marL="0" indent="0">
              <a:buNone/>
            </a:pPr>
            <a:r>
              <a:rPr lang="en-CA" b="1"/>
              <a:t>Implemented Features</a:t>
            </a:r>
          </a:p>
          <a:p>
            <a:r>
              <a:rPr lang="en-CA" sz="2000"/>
              <a:t>Updated parser</a:t>
            </a:r>
          </a:p>
          <a:p>
            <a:r>
              <a:rPr lang="en-CA" sz="2000"/>
              <a:t>Excel VBA Course Recommendation program</a:t>
            </a:r>
          </a:p>
          <a:p>
            <a:pPr marL="0" indent="0">
              <a:buNone/>
            </a:pPr>
            <a:endParaRPr lang="en-CA"/>
          </a:p>
          <a:p>
            <a:endParaRPr lang="en-CA"/>
          </a:p>
        </p:txBody>
      </p:sp>
      <p:pic>
        <p:nvPicPr>
          <p:cNvPr id="7" name="Content Placeholder 6" descr="A graph with a line&#10;&#10;Description automatically generated">
            <a:extLst>
              <a:ext uri="{FF2B5EF4-FFF2-40B4-BE49-F238E27FC236}">
                <a16:creationId xmlns:a16="http://schemas.microsoft.com/office/drawing/2014/main" id="{1AA111BA-5133-22E9-2465-DF0C85998E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4499" y="2478024"/>
            <a:ext cx="3700634" cy="3694176"/>
          </a:xfrm>
        </p:spPr>
      </p:pic>
    </p:spTree>
    <p:extLst>
      <p:ext uri="{BB962C8B-B14F-4D97-AF65-F5344CB8AC3E}">
        <p14:creationId xmlns:p14="http://schemas.microsoft.com/office/powerpoint/2010/main" val="252481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6344-7390-D75E-322D-A4FCDA45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1 – Successes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0A57-42AF-FC14-12B6-811DAD4CC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sz="2000"/>
              <a:t>Deliverables</a:t>
            </a:r>
          </a:p>
          <a:p>
            <a:pPr lvl="1"/>
            <a:r>
              <a:rPr lang="en-CA" sz="1600"/>
              <a:t>Finished all deliverables before Saturday night</a:t>
            </a:r>
          </a:p>
          <a:p>
            <a:pPr lvl="1"/>
            <a:r>
              <a:rPr lang="en-CA" sz="1600"/>
              <a:t>Allowed a day of testing and debugging</a:t>
            </a:r>
          </a:p>
          <a:p>
            <a:r>
              <a:rPr lang="en-CA" sz="2000"/>
              <a:t>Timely</a:t>
            </a:r>
          </a:p>
          <a:p>
            <a:pPr lvl="1"/>
            <a:r>
              <a:rPr lang="en-CA" sz="1600"/>
              <a:t>Was on track or ahead of schedule for majority of the sprint</a:t>
            </a:r>
          </a:p>
          <a:p>
            <a:pPr lvl="1"/>
            <a:r>
              <a:rPr lang="en-CA" sz="1600"/>
              <a:t>Finished issues according to sprint priority</a:t>
            </a:r>
          </a:p>
          <a:p>
            <a:endParaRPr lang="en-CA" sz="20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11988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41C2-B748-A9A4-FF79-0A7CFD0A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1 - Struggles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C75B-8247-1790-E154-8595CBA28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sz="2000"/>
              <a:t>Slow start to sprint</a:t>
            </a:r>
          </a:p>
          <a:p>
            <a:pPr lvl="1"/>
            <a:r>
              <a:rPr lang="en-CA" sz="1600"/>
              <a:t>No tasks closed first day of the sprint</a:t>
            </a:r>
          </a:p>
          <a:p>
            <a:pPr lvl="1"/>
            <a:r>
              <a:rPr lang="en-CA" sz="1600"/>
              <a:t>Strong second day of work got us back on track</a:t>
            </a:r>
          </a:p>
          <a:p>
            <a:r>
              <a:rPr lang="en-CA" sz="2000"/>
              <a:t>Correcting parser from last sprint resulted in undesirable delay</a:t>
            </a:r>
          </a:p>
          <a:p>
            <a:pPr lvl="1"/>
            <a:r>
              <a:rPr lang="en-CA" sz="1600"/>
              <a:t>VBA work could not begin until prerequisite courses were parsed correctly</a:t>
            </a:r>
          </a:p>
          <a:p>
            <a:pPr lvl="1"/>
            <a:r>
              <a:rPr lang="en-CA" sz="1600"/>
              <a:t>Hours of man time lost meant we were rushed on the VBA portion</a:t>
            </a:r>
          </a:p>
          <a:p>
            <a:pPr lvl="1"/>
            <a:r>
              <a:rPr lang="en-CA" sz="1600"/>
              <a:t>Parser in much better state for continued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391534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3F5D-76A5-BEC5-11F2-74FD1A50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Brayden – Accomplishments (20 Weights)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2BB1-375F-CE3B-CBC1-7F99E80B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sz="2000"/>
              <a:t>Led Tuesday and Thursday sprint meetings</a:t>
            </a:r>
          </a:p>
          <a:p>
            <a:r>
              <a:rPr lang="en-CA" sz="2000"/>
              <a:t>Pair programmed with Jerritt to modify parser to recursively parse course prerequisites</a:t>
            </a:r>
          </a:p>
          <a:p>
            <a:r>
              <a:rPr lang="en-CA" sz="2000"/>
              <a:t>Tested updated parser and VBA application</a:t>
            </a:r>
          </a:p>
          <a:p>
            <a:r>
              <a:rPr lang="en-CA" sz="2000"/>
              <a:t>Retroactively commented code to ensure future maintainability of codebase</a:t>
            </a:r>
          </a:p>
          <a:p>
            <a:r>
              <a:rPr lang="en-CA" sz="2000"/>
              <a:t>Updated project documentation in README.md</a:t>
            </a:r>
          </a:p>
          <a:p>
            <a:endParaRPr lang="en-CA" sz="2000"/>
          </a:p>
          <a:p>
            <a:endParaRPr lang="en-CA" sz="20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78759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0379-32D7-253C-BEEA-6DFA4493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Jerritt – Accomplishments (21 Weights)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753CF-AE14-D7BC-8493-EF3196722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sz="2000"/>
              <a:t>Pair programmed with Brayden to modify prerequisites parser to export parsed prerequisites in VBA readable format</a:t>
            </a:r>
          </a:p>
          <a:p>
            <a:pPr lvl="1"/>
            <a:r>
              <a:rPr lang="en-CA" sz="1600"/>
              <a:t>'Simple' prerequisites (x or y; x, y, z; x of y, z)</a:t>
            </a:r>
          </a:p>
          <a:p>
            <a:pPr lvl="1"/>
            <a:r>
              <a:rPr lang="en-CA" sz="1600"/>
              <a:t>'Complex' prerequisites (brackets, nesting)</a:t>
            </a:r>
          </a:p>
          <a:p>
            <a:r>
              <a:rPr lang="en-CA" sz="2000"/>
              <a:t>Fixed most prerequisites parsing edge cases both alone and with Eddie and Ryan</a:t>
            </a:r>
          </a:p>
          <a:p>
            <a:r>
              <a:rPr lang="en-CA" sz="2000"/>
              <a:t>Small bug fixes</a:t>
            </a:r>
          </a:p>
          <a:p>
            <a:r>
              <a:rPr lang="en-CA" sz="2000"/>
              <a:t>Worked with Eddie and Ryan to add ability for spreadsheet to process prerequisites of format 'x credits including y'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89574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0BFA-9FF5-FF93-F8DB-B7B58C5B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Carter – Accomplishments </a:t>
            </a:r>
            <a:r>
              <a:rPr lang="en-US" sz="3600">
                <a:ea typeface="+mj-lt"/>
                <a:cs typeface="+mj-lt"/>
              </a:rPr>
              <a:t>(23 Weights)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BF8F-DBC6-DEBB-76FC-85531F00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sz="2000">
                <a:latin typeface="Arial"/>
                <a:cs typeface="Arial"/>
              </a:rPr>
              <a:t>Pair programmed with Ryan to complete the recursive pre-</a:t>
            </a:r>
            <a:r>
              <a:rPr lang="en-CA" sz="2000">
                <a:ea typeface="+mn-lt"/>
                <a:cs typeface="+mn-lt"/>
              </a:rPr>
              <a:t>requisite </a:t>
            </a:r>
            <a:r>
              <a:rPr lang="en-CA" sz="2000">
                <a:latin typeface="Arial"/>
                <a:cs typeface="Arial"/>
              </a:rPr>
              <a:t>evaluation of complicated pre-</a:t>
            </a:r>
            <a:r>
              <a:rPr lang="en-CA" sz="2000">
                <a:ea typeface="+mn-lt"/>
                <a:cs typeface="+mn-lt"/>
              </a:rPr>
              <a:t>requisites</a:t>
            </a:r>
            <a:r>
              <a:rPr lang="en-CA" sz="2000">
                <a:latin typeface="Arial"/>
                <a:cs typeface="Arial"/>
              </a:rPr>
              <a:t>, ex. 2 (1 </a:t>
            </a:r>
            <a:r>
              <a:rPr lang="en-CA" sz="2000" err="1">
                <a:latin typeface="Arial"/>
                <a:cs typeface="Arial"/>
              </a:rPr>
              <a:t>courseA</a:t>
            </a:r>
            <a:r>
              <a:rPr lang="en-CA" sz="2000">
                <a:latin typeface="Arial"/>
                <a:cs typeface="Arial"/>
              </a:rPr>
              <a:t> </a:t>
            </a:r>
            <a:r>
              <a:rPr lang="en-CA" sz="2000" err="1">
                <a:latin typeface="Arial"/>
                <a:cs typeface="Arial"/>
              </a:rPr>
              <a:t>courseB</a:t>
            </a:r>
            <a:r>
              <a:rPr lang="en-CA" sz="2000">
                <a:latin typeface="Arial"/>
                <a:cs typeface="Arial"/>
              </a:rPr>
              <a:t>) (1 </a:t>
            </a:r>
            <a:r>
              <a:rPr lang="en-CA" sz="2000" err="1">
                <a:latin typeface="Arial"/>
                <a:cs typeface="Arial"/>
              </a:rPr>
              <a:t>courseC</a:t>
            </a:r>
            <a:r>
              <a:rPr lang="en-CA" sz="2000">
                <a:latin typeface="Arial"/>
                <a:cs typeface="Arial"/>
              </a:rPr>
              <a:t> </a:t>
            </a:r>
            <a:r>
              <a:rPr lang="en-CA" sz="2000" err="1">
                <a:latin typeface="Arial"/>
                <a:cs typeface="Arial"/>
              </a:rPr>
              <a:t>courseD</a:t>
            </a:r>
            <a:r>
              <a:rPr lang="en-CA" sz="2000">
                <a:latin typeface="Arial"/>
                <a:cs typeface="Arial"/>
              </a:rPr>
              <a:t>)</a:t>
            </a:r>
          </a:p>
          <a:p>
            <a:r>
              <a:rPr lang="en-CA" sz="2000">
                <a:latin typeface="Arial"/>
                <a:cs typeface="Arial"/>
              </a:rPr>
              <a:t>Created VBA UI to ask user for desired semester and verification on said input</a:t>
            </a:r>
          </a:p>
          <a:p>
            <a:r>
              <a:rPr lang="en-CA" sz="2000">
                <a:latin typeface="Arial"/>
                <a:cs typeface="Arial"/>
              </a:rPr>
              <a:t>Created initial </a:t>
            </a:r>
            <a:r>
              <a:rPr lang="en-CA" sz="2000" err="1">
                <a:latin typeface="Arial"/>
                <a:cs typeface="Arial"/>
              </a:rPr>
              <a:t>RegEx</a:t>
            </a:r>
            <a:r>
              <a:rPr lang="en-CA" sz="2000">
                <a:latin typeface="Arial"/>
                <a:cs typeface="Arial"/>
              </a:rPr>
              <a:t> for parsing or statements into new readable format in CSV (paired with Talha)</a:t>
            </a:r>
          </a:p>
          <a:p>
            <a:r>
              <a:rPr lang="en-CA" sz="2000">
                <a:latin typeface="Arial"/>
                <a:cs typeface="Arial"/>
              </a:rPr>
              <a:t>Various small bug fixes (both by myself and in pairs)</a:t>
            </a:r>
          </a:p>
          <a:p>
            <a:r>
              <a:rPr lang="en-CA" sz="2000">
                <a:latin typeface="Arial"/>
                <a:cs typeface="Arial"/>
              </a:rPr>
              <a:t>Pair programmed with Talha to parse credit requirements in CSV</a:t>
            </a:r>
          </a:p>
          <a:p>
            <a:endParaRPr lang="en-CA" sz="2000">
              <a:latin typeface="Arial"/>
              <a:cs typeface="Arial"/>
            </a:endParaRPr>
          </a:p>
          <a:p>
            <a:endParaRPr lang="en-CA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651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6DE3-E4C8-31CB-C06A-5F054B39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Eddie – Accomplishments </a:t>
            </a:r>
            <a:r>
              <a:rPr lang="en-US" sz="3600">
                <a:ea typeface="+mj-lt"/>
                <a:cs typeface="+mj-lt"/>
              </a:rPr>
              <a:t>(20 Weights)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31D1-676A-57BA-02CE-07114770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348" y="2004097"/>
            <a:ext cx="10168128" cy="50694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2000"/>
              <a:t>VBA Course Planner(12 weights; spread across issues)</a:t>
            </a:r>
            <a:endParaRPr lang="en-US"/>
          </a:p>
          <a:p>
            <a:pPr lvl="1"/>
            <a:r>
              <a:rPr lang="en-CA" sz="1600"/>
              <a:t>(Paired primarily with Noah; Ryan, Talha and Jerrit as well) </a:t>
            </a:r>
          </a:p>
          <a:p>
            <a:pPr lvl="1"/>
            <a:r>
              <a:rPr lang="en-CA" sz="1600"/>
              <a:t>1 – Set up - Reading user input, necessary buttons</a:t>
            </a:r>
          </a:p>
          <a:p>
            <a:pPr lvl="1"/>
            <a:r>
              <a:rPr lang="en-CA" sz="1600"/>
              <a:t>2 - Validation:</a:t>
            </a:r>
          </a:p>
          <a:p>
            <a:pPr lvl="2"/>
            <a:r>
              <a:rPr lang="en-CA" sz="1400"/>
              <a:t>Simple 'and' + 1 course prerequisite</a:t>
            </a:r>
          </a:p>
          <a:p>
            <a:pPr lvl="2"/>
            <a:r>
              <a:rPr lang="en-CA" sz="1400"/>
              <a:t>Simple 'X of'</a:t>
            </a:r>
          </a:p>
          <a:p>
            <a:pPr lvl="2"/>
            <a:r>
              <a:rPr lang="en-CA" sz="1400"/>
              <a:t>"Including" </a:t>
            </a:r>
          </a:p>
          <a:p>
            <a:pPr lvl="1"/>
            <a:r>
              <a:rPr lang="en-CA" sz="1600"/>
              <a:t>Challenge – No mac support for VBA, paired through taking control via teams w/Noah. Limited commits due to this, proof of contribution via team survey or call logs. </a:t>
            </a:r>
          </a:p>
          <a:p>
            <a:r>
              <a:rPr lang="en-CA" sz="2000"/>
              <a:t>Python Parser(1 weight)</a:t>
            </a:r>
          </a:p>
          <a:p>
            <a:pPr lvl="1"/>
            <a:r>
              <a:rPr lang="en-CA" sz="1600"/>
              <a:t>Parsing of simple "and" into prerequisite cells</a:t>
            </a:r>
          </a:p>
          <a:p>
            <a:r>
              <a:rPr lang="en-CA" sz="2000"/>
              <a:t>Project Wiki (1 weight) - Sprint 1 + Sprint 2 </a:t>
            </a:r>
          </a:p>
          <a:p>
            <a:r>
              <a:rPr lang="en-CA" sz="2000"/>
              <a:t>Meetings(Sprint Plan=3, Check In 1=1, Check in 2=2)</a:t>
            </a:r>
          </a:p>
          <a:p>
            <a:pPr marL="0" indent="0">
              <a:buNone/>
            </a:pPr>
            <a:endParaRPr lang="en-CA" sz="2000"/>
          </a:p>
          <a:p>
            <a:pPr marL="914400" lvl="2" indent="0">
              <a:buNone/>
            </a:pPr>
            <a:endParaRPr lang="en-CA" sz="1400"/>
          </a:p>
          <a:p>
            <a:pPr lvl="1"/>
            <a:endParaRPr lang="en-CA" sz="1600"/>
          </a:p>
          <a:p>
            <a:pPr lvl="1"/>
            <a:endParaRPr lang="en-CA" sz="16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37952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0BFA-9FF5-FF93-F8DB-B7B58C5B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Talha – Accomplishments </a:t>
            </a:r>
            <a:r>
              <a:rPr lang="en-US" sz="3600">
                <a:ea typeface="+mj-lt"/>
                <a:cs typeface="+mj-lt"/>
              </a:rPr>
              <a:t>(20 Weights)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BF8F-DBC6-DEBB-76FC-85531F00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CA" sz="2000">
                <a:latin typeface="Neue Haas Grotesk Text Pro"/>
                <a:cs typeface="Arial"/>
              </a:rPr>
              <a:t>Joined with Ryan to make sure parsing works as intended for more complex </a:t>
            </a:r>
            <a:r>
              <a:rPr lang="en-CA" sz="2000" err="1">
                <a:latin typeface="Neue Haas Grotesk Text Pro"/>
                <a:cs typeface="Arial"/>
              </a:rPr>
              <a:t>prereq</a:t>
            </a:r>
            <a:r>
              <a:rPr lang="en-CA" sz="2000">
                <a:latin typeface="Neue Haas Grotesk Text Pro"/>
                <a:cs typeface="Arial"/>
              </a:rPr>
              <a:t> strings and for some more of the edge cases </a:t>
            </a:r>
          </a:p>
          <a:p>
            <a:r>
              <a:rPr lang="en-CA" sz="2000">
                <a:latin typeface="Neue Haas Grotesk Text Pro"/>
                <a:cs typeface="Arial"/>
              </a:rPr>
              <a:t>Worked alongside Carter for </a:t>
            </a:r>
            <a:r>
              <a:rPr lang="en-CA" sz="2200">
                <a:latin typeface="Arial"/>
                <a:cs typeface="Arial"/>
              </a:rPr>
              <a:t>initial </a:t>
            </a:r>
            <a:r>
              <a:rPr lang="en-CA" sz="2200" err="1">
                <a:latin typeface="Arial"/>
                <a:cs typeface="Arial"/>
              </a:rPr>
              <a:t>RegEx</a:t>
            </a:r>
            <a:r>
              <a:rPr lang="en-CA" sz="2200">
                <a:latin typeface="Arial"/>
                <a:cs typeface="Arial"/>
              </a:rPr>
              <a:t> for parsing or statements into new readable format</a:t>
            </a:r>
            <a:endParaRPr lang="en-CA" sz="2000">
              <a:latin typeface="Neue Haas Grotesk Text Pro"/>
              <a:cs typeface="Arial"/>
            </a:endParaRPr>
          </a:p>
          <a:p>
            <a:r>
              <a:rPr lang="en-CA" sz="2000">
                <a:latin typeface="Neue Haas Grotesk Text Pro"/>
                <a:cs typeface="Arial"/>
              </a:rPr>
              <a:t>Pair programmed with Noah on some parts for Python parsing , figuring out regex statements for some complex parsing issues </a:t>
            </a:r>
          </a:p>
          <a:p>
            <a:r>
              <a:rPr lang="en-CA" sz="2000">
                <a:latin typeface="Neue Haas Grotesk Text Pro"/>
                <a:cs typeface="Arial"/>
              </a:rPr>
              <a:t>Collaborated with Ryan , Eddie and Noah for VBA course planner and  to process simple </a:t>
            </a:r>
            <a:r>
              <a:rPr lang="en-CA" sz="2000" err="1">
                <a:latin typeface="Neue Haas Grotesk Text Pro"/>
                <a:cs typeface="Arial"/>
              </a:rPr>
              <a:t>prereqs</a:t>
            </a:r>
            <a:r>
              <a:rPr lang="en-CA" sz="2000">
                <a:latin typeface="Neue Haas Grotesk Text Pro"/>
                <a:cs typeface="Arial"/>
              </a:rPr>
              <a:t> into separate cells , and figured out some limitation and challenges we were facing </a:t>
            </a:r>
          </a:p>
          <a:p>
            <a:r>
              <a:rPr lang="en-CA" sz="2000">
                <a:latin typeface="Neue Haas Grotesk Text Pro"/>
                <a:cs typeface="Arial"/>
              </a:rPr>
              <a:t>Took care of the meeting notes </a:t>
            </a:r>
          </a:p>
          <a:p>
            <a:r>
              <a:rPr lang="en-CA" sz="2000">
                <a:latin typeface="Neue Haas Grotesk Text Pro"/>
                <a:cs typeface="Arial"/>
              </a:rPr>
              <a:t>Attended Initial Sprint meetings , check in meetings and kept up with the workflow on discord </a:t>
            </a:r>
          </a:p>
          <a:p>
            <a:endParaRPr lang="en-CA" sz="2000">
              <a:latin typeface="Neue Haas Grotesk Text Pro"/>
              <a:cs typeface="Arial"/>
            </a:endParaRPr>
          </a:p>
          <a:p>
            <a:endParaRPr lang="en-CA" sz="2000">
              <a:latin typeface="Neue Haas Grotesk Text Pro"/>
              <a:cs typeface="Arial"/>
            </a:endParaRPr>
          </a:p>
          <a:p>
            <a:endParaRPr lang="en-CA" sz="2000">
              <a:latin typeface="Arial"/>
              <a:cs typeface="Arial"/>
            </a:endParaRPr>
          </a:p>
          <a:p>
            <a:endParaRPr lang="en-CA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21529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A614F3549C3A43B2B856BFEDE1F631" ma:contentTypeVersion="3" ma:contentTypeDescription="Create a new document." ma:contentTypeScope="" ma:versionID="9159143c265a915e1ed779cf0f14bb4b">
  <xsd:schema xmlns:xsd="http://www.w3.org/2001/XMLSchema" xmlns:xs="http://www.w3.org/2001/XMLSchema" xmlns:p="http://schemas.microsoft.com/office/2006/metadata/properties" xmlns:ns2="3483ee75-7e5b-438c-afc1-eef1c840f772" targetNamespace="http://schemas.microsoft.com/office/2006/metadata/properties" ma:root="true" ma:fieldsID="bcf619d4283da474b34791673a7e0631" ns2:_="">
    <xsd:import namespace="3483ee75-7e5b-438c-afc1-eef1c840f7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83ee75-7e5b-438c-afc1-eef1c840f7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668E89-18FC-4CEA-8F3A-812893ADC3BC}">
  <ds:schemaRefs>
    <ds:schemaRef ds:uri="3483ee75-7e5b-438c-afc1-eef1c840f7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4A19210-5B63-4668-ADEB-7E32F389E363}">
  <ds:schemaRefs>
    <ds:schemaRef ds:uri="4a20f1a1-8365-4ad0-8ca9-87e583478b6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C324DED-89A5-4A25-B4BF-585D0E8F76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AccentBoxVTI</vt:lpstr>
      <vt:lpstr>Sprint 2 - Retrospective</vt:lpstr>
      <vt:lpstr>Sprint Summary</vt:lpstr>
      <vt:lpstr>Sprint 1 – Successes</vt:lpstr>
      <vt:lpstr>Sprint 1 - Struggles</vt:lpstr>
      <vt:lpstr>Brayden – Accomplishments (20 Weights)</vt:lpstr>
      <vt:lpstr>Jerritt – Accomplishments (21 Weights)</vt:lpstr>
      <vt:lpstr>Carter – Accomplishments (23 Weights)</vt:lpstr>
      <vt:lpstr>Eddie – Accomplishments (20 Weights)</vt:lpstr>
      <vt:lpstr>Talha – Accomplishments (20 Weights)</vt:lpstr>
      <vt:lpstr>Noah – Accomplishments (20 Weights)</vt:lpstr>
      <vt:lpstr>Ryan – Accomplishments (20 Weights)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1 - Retrospective</dc:title>
  <dc:creator>Jerrit Hung</dc:creator>
  <cp:revision>4</cp:revision>
  <dcterms:created xsi:type="dcterms:W3CDTF">2023-09-16T20:04:36Z</dcterms:created>
  <dcterms:modified xsi:type="dcterms:W3CDTF">2023-09-25T14:30:05Z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0x0101004FA614F3549C3A43B2B856BFEDE1F631</vt:lpwstr>
  </property>
</Properties>
</file>