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0" r:id="rId11"/>
    <p:sldId id="262" r:id="rId12"/>
    <p:sldId id="269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26714-7E24-4FB6-BD3E-60371202A2E6}" v="58" dt="2023-11-05T23:39:10.517"/>
    <p1510:client id="{03E893AD-917B-4480-8320-107C1FBD237E}" v="12" dt="2023-09-26T15:39:20.434"/>
    <p1510:client id="{07B2E25D-8FA9-4805-A309-E61A6395B667}" v="23" dt="2023-10-01T14:14:10.166"/>
    <p1510:client id="{0908912F-AFED-4BF1-B802-236A64127D58}" v="452" dt="2023-10-23T14:42:25.620"/>
    <p1510:client id="{09285D5B-D559-47BB-B85E-CD619B55E80F}" v="268" dt="2023-11-19T16:14:43.214"/>
    <p1510:client id="{09501BA2-536E-4122-92EF-70887C6F51F6}" v="101" dt="2023-11-27T01:40:34.863"/>
    <p1510:client id="{0A13A535-9B06-4721-A6A4-1640D1045294}" v="93" dt="2023-09-25T13:37:53.001"/>
    <p1510:client id="{0CCC9534-5A37-4DE7-8CD4-EF9BF7A5231E}" v="33" dt="2023-09-17T00:07:59.204"/>
    <p1510:client id="{0E1B59F9-05F9-4289-B29E-4197CDCB56B2}" v="10" dt="2023-11-27T05:08:08.254"/>
    <p1510:client id="{10D83761-7114-42D4-80EA-E85AC3A896D4}" v="132" dt="2023-10-22T21:40:35.699"/>
    <p1510:client id="{113D5D3C-29B0-9619-5FF4-899F58B2A2E7}" v="98" dt="2023-11-27T00:14:49.136"/>
    <p1510:client id="{127855D2-0D13-466A-9441-9C23DBCB686B}" v="237" dt="2023-10-01T14:11:25.250"/>
    <p1510:client id="{129F86D5-18B4-4DE8-BE43-CE09D74C7A48}" v="167" dt="2023-11-13T15:18:43.466"/>
    <p1510:client id="{15CCB03F-34FA-4E4C-A192-8170822343F4}" v="202" dt="2023-11-13T13:52:07.268"/>
    <p1510:client id="{1691D178-DAB7-4501-95CA-937CAEE29F46}" v="87" dt="2023-10-23T05:11:34.010"/>
    <p1510:client id="{1D3F9A05-CD34-4DA7-8C0E-DC7DA8042775}" v="457" dt="2023-10-29T21:22:47.365"/>
    <p1510:client id="{1DCDB266-1663-4AFA-9E4C-20826F18F5BF}" v="66" dt="2023-10-01T18:22:57.855"/>
    <p1510:client id="{1E2A1696-D9D1-499B-87F3-FB089FC6D967}" v="262" dt="2023-11-19T20:47:32.458"/>
    <p1510:client id="{1EFE1EC4-C99C-4B76-A1BE-690DBCC33366}" v="719" dt="2023-11-27T00:26:55.795"/>
    <p1510:client id="{2243EE90-041E-4205-A45C-D4C77C784C12}" v="80" dt="2023-10-23T01:08:03.833"/>
    <p1510:client id="{23573ABB-3E65-4309-9A88-48CE77AD5060}" v="3" dt="2023-10-01T18:20:17.224"/>
    <p1510:client id="{248C7C3D-3FBF-BC8C-00A0-B14C602CCB78}" v="167" dt="2023-09-16T23:48:09.326"/>
    <p1510:client id="{24F646B9-61A1-06D3-C5EC-991665C1AEC1}" v="261" dt="2023-10-01T15:23:17.043"/>
    <p1510:client id="{26410283-DB0A-48AD-BA14-CC8B4A5E79F6}" v="80" dt="2023-11-27T04:57:48.545"/>
    <p1510:client id="{26FC6705-CD18-45C3-8FA4-8D0C795BA355}" v="80" dt="2023-11-27T04:41:34.292"/>
    <p1510:client id="{2C3001BC-0852-4655-A82E-EB1243E88A3E}" v="98" dt="2023-11-13T04:24:12.515"/>
    <p1510:client id="{314AEDE5-53F0-4AD4-A00A-CE05940FC875}" v="6" dt="2023-11-20T15:32:59.747"/>
    <p1510:client id="{40F7B04C-3537-4A41-988D-1BF48C1AE65E}" v="251" dt="2023-11-27T14:23:12.567"/>
    <p1510:client id="{43E2E3A5-2415-B846-7E5E-666E9E6208EA}" v="42" dt="2023-09-25T01:56:01.541"/>
    <p1510:client id="{48BEA03F-6E15-EFB0-A847-420F66B116E3}" v="23" dt="2023-10-30T03:05:15.810"/>
    <p1510:client id="{4A9309EF-AD0E-4283-80E6-4C1406307303}" v="164" dt="2023-11-20T02:39:05.041"/>
    <p1510:client id="{4C1D090D-5A3A-4E60-A7A5-055B49FD0067}" v="132" dt="2023-10-23T14:36:18.753"/>
    <p1510:client id="{4CF410D2-7AFA-46D7-ABF3-7D2DCBDFE7D6}" v="84" dt="2023-11-05T18:15:45.214"/>
    <p1510:client id="{5183733A-BE1E-4128-B344-70A196F588D5}" v="326" dt="2023-10-29T22:25:32.795"/>
    <p1510:client id="{520EB4E1-7658-B546-18EE-DCAFDDA51ACD}" v="2" dt="2023-11-12T23:59:38.645"/>
    <p1510:client id="{52F527E9-4F98-48A0-BEFA-169CB1B1DBE1}" v="67" dt="2023-11-20T02:25:33.186"/>
    <p1510:client id="{55413DD2-0566-4551-A344-035A991A734A}" v="593" dt="2023-10-23T14:35:06.610"/>
    <p1510:client id="{575B43C4-6545-43CE-97B2-A4E7995BD4DC}" v="35" dt="2023-10-30T07:07:02.007"/>
    <p1510:client id="{5904EEB3-1868-4DA1-B343-86ED294C8D8B}" v="110" dt="2023-10-30T14:08:36.108"/>
    <p1510:client id="{5A4C5D4F-2840-499F-A561-0EFC87B2DAE0}" v="628" dt="2023-09-24T19:02:05.976"/>
    <p1510:client id="{5B1AEFE0-AC9D-4AD0-B337-29067F9E25C3}" v="3" dt="2023-11-14T03:42:56.545"/>
    <p1510:client id="{5F45C5CB-D96D-64E9-486A-A1EE99D896A0}" v="91" dt="2023-09-18T05:51:19.735"/>
    <p1510:client id="{5F78C42C-F3B0-4C7A-AF1C-52C0CD5FB29D}" v="12" dt="2023-11-12T21:13:34.758"/>
    <p1510:client id="{652384EC-9042-426C-9F55-C1E706E6B0DF}" v="240" dt="2023-09-18T00:25:31.474"/>
    <p1510:client id="{69417063-7898-49C7-A805-24FD1D5D24BB}" vWet="4" dt="2023-09-16T23:15:31.121"/>
    <p1510:client id="{6FC62CF8-9661-4DF5-AF37-4D41A14EE856}" v="85" dt="2023-10-22T21:39:50.003"/>
    <p1510:client id="{71498E03-499E-491A-8CF0-501FED47C19D}" v="51" dt="2023-11-13T15:54:35.700"/>
    <p1510:client id="{71F4333E-4140-0166-2D82-6628EB3D1E58}" v="92" dt="2023-09-24T23:10:14.558"/>
    <p1510:client id="{77D544F3-A6B8-46C8-8AB6-026C7B226072}" v="296" dt="2023-09-16T23:48:21.477"/>
    <p1510:client id="{7C98D269-ED97-0BF5-FF03-ABDCE00D7FC1}" v="142" dt="2023-09-17T00:10:40.286"/>
    <p1510:client id="{82D543D8-84C8-4AE3-9EC9-212DE3FF47FD}" v="1072" dt="2023-09-24T19:01:39.592"/>
    <p1510:client id="{84148F06-5376-41FE-8C29-08A2413A023C}" v="59" dt="2023-11-13T00:08:46.292"/>
    <p1510:client id="{8A2F1655-BF29-4C85-8324-D30CF8B8A86B}" v="29" dt="2023-11-20T09:03:51.363"/>
    <p1510:client id="{8AC3AC69-1C3F-4CD9-BC94-083E3F360D87}" v="13" dt="2023-11-04T22:48:04.846"/>
    <p1510:client id="{8C8DA68F-D3B9-4FC9-B8AE-DFF87EBD1FE4}" v="10" dt="2023-11-12T21:21:17.619"/>
    <p1510:client id="{8D15385E-7870-402B-98B2-226CFCF6406F}" v="914" dt="2023-09-24T18:59:13.666"/>
    <p1510:client id="{90A2E3C7-6BCE-4F62-A7BC-D37AF5E66DDD}" v="201" dt="2023-10-01T18:24:23.701"/>
    <p1510:client id="{9240DF2D-49F3-4D69-B81D-0E23E0C17CB0}" v="106" dt="2023-10-02T12:24:02.095"/>
    <p1510:client id="{925CFC8C-A18C-BB4E-EFB4-74E2B7A40ADE}" v="8" dt="2023-10-30T01:58:42.180"/>
    <p1510:client id="{927D9EFD-DDE2-460A-AFD7-14855DA39353}" v="433" dt="2023-09-25T14:22:13.376"/>
    <p1510:client id="{97273C08-F1BB-4FFD-8A8F-43FEF51FD693}" v="29" dt="2023-11-27T00:12:39.557"/>
    <p1510:client id="{97A0156D-B8FC-4A88-916C-D358E2A22E8A}" v="103" dt="2023-10-01T15:51:04.433"/>
    <p1510:client id="{99EF9145-E29E-638C-AF4E-4FD2DAA9887A}" v="127" dt="2023-10-02T03:01:49.907"/>
    <p1510:client id="{9BBF6F6E-B8D3-46C0-B77E-8F8DFCC1BDA8}" v="106" dt="2023-11-06T02:36:03.813"/>
    <p1510:client id="{9C525279-A2BE-4AC5-8FBC-A70DD3267C30}" v="35" dt="2023-11-27T03:15:01.410"/>
    <p1510:client id="{A202ED61-6F1C-4F92-B0A6-1E67C2D4AE2D}" v="20" dt="2023-10-02T11:48:20.875"/>
    <p1510:client id="{A6CB3B0D-4047-2630-71E2-7D1FFC26A3E4}" v="17" dt="2023-10-02T01:53:12.342"/>
    <p1510:client id="{A95CF90A-113F-5547-40B6-08EFCA064085}" v="50" dt="2023-10-22T23:28:14.899"/>
    <p1510:client id="{B043E3CE-C024-4BE8-9ABF-55FE1A33C7B3}" v="220" dt="2023-10-29T20:51:39.028"/>
    <p1510:client id="{B7A03719-B66B-4D41-96E3-8BB8D5EB0AE2}" v="113" dt="2023-10-30T02:33:07.790"/>
    <p1510:client id="{B7E43394-4020-3A61-F7BB-CB9CF76F2572}" v="213" dt="2023-10-29T20:10:22.057"/>
    <p1510:client id="{B968AD93-9DFB-4364-AFB7-2822D5C39DD8}" v="154" dt="2023-11-13T15:49:14.483"/>
    <p1510:client id="{C192D9A1-91FB-4CCB-AAA4-43F7E8AABC32}" v="141" dt="2023-10-23T14:18:55.595"/>
    <p1510:client id="{C70C5F42-7E73-413E-8736-ECEB95F06EEB}" v="16" dt="2023-11-20T03:35:25.095"/>
    <p1510:client id="{C89E377B-2202-4A77-B1FC-147075951694}" v="209" dt="2023-11-05T19:34:49.838"/>
    <p1510:client id="{CC70DE9F-E36B-4951-8C3E-8139AF41A4D5}" v="4" dt="2023-11-12T21:09:59.589"/>
    <p1510:client id="{CE1A56C8-1DAD-4888-9ADC-28AA042BE9B8}" v="17" dt="2023-10-01T18:23:34.733"/>
    <p1510:client id="{D6775419-D46B-D853-55C2-7E9031DFD5AE}" v="364" dt="2023-09-24T23:22:37.435"/>
    <p1510:client id="{D758C032-82F5-4021-9123-9746ACCB6654}" v="30" dt="2023-09-25T14:28:57.772"/>
    <p1510:client id="{DA82A4B1-E976-99B0-DC20-16C73656ACD9}" v="140" dt="2023-11-12T22:18:57.694"/>
    <p1510:client id="{DD792A05-7B48-4369-8490-16906E2F89F9}" v="4" dt="2023-11-27T02:12:02.449"/>
    <p1510:client id="{DEC85912-CDDD-4565-A0CF-B191C19BC943}" v="146" dt="2023-11-06T00:47:00.705"/>
    <p1510:client id="{E8FF4CC2-D901-4D2C-9DDB-975FE0F316B6}" v="28" dt="2023-11-05T17:04:45.125"/>
    <p1510:client id="{ECD213E9-C0C5-494C-B460-10D2B511E5C7}" v="2" dt="2023-11-07T16:57:58.671"/>
    <p1510:client id="{EEBAA3A2-1E31-960A-B6B5-F66A1DA2EEE4}" v="14" dt="2023-09-18T13:07:25.227"/>
    <p1510:client id="{F2880A19-649E-77AD-AE76-8E89AB00F313}" v="152" dt="2023-11-19T16:53:02.890"/>
    <p1510:client id="{F5B2915A-7EF3-CA5B-FC87-54A2BFB65F6C}" v="204" dt="2023-09-24T18:46:31.811"/>
    <p1510:client id="{F62D88DB-57F3-4DE9-896B-30B7295C26D7}" v="144" dt="2023-11-05T15:10:38.656"/>
    <p1510:client id="{F8EF08F0-947D-4006-A990-F23F71B5ABED}" v="493" dt="2023-09-24T18:38:12.859"/>
    <p1510:client id="{FB9102EF-A127-4C96-BFF3-4F6D12DD83A6}" v="197" dt="2023-09-25T00:31:59.893"/>
    <p1510:client id="{FBFF6936-BE11-47B1-8D30-A682E5B15D4C}" v="271" dt="2023-11-05T17:01:42.919"/>
    <p1510:client id="{FCE35F1E-C6CA-4777-B665-36C1396E1832}" v="5" dt="2023-11-06T15:54:58.685"/>
    <p1510:client id="{FCE6BAC0-5362-4305-909A-B1311A437B7A}" v="41" dt="2023-11-13T12:51:5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den Chumbley" userId="S::bchumble@uoguelph.ca::8bbfb23a-578a-4e42-b1cc-1c4f44cd6612" providerId="AD" clId="Web-{9240DF2D-49F3-4D69-B81D-0E23E0C17CB0}"/>
    <pc:docChg chg="addSld delSld modSld">
      <pc:chgData name="Brayden Chumbley" userId="S::bchumble@uoguelph.ca::8bbfb23a-578a-4e42-b1cc-1c4f44cd6612" providerId="AD" clId="Web-{9240DF2D-49F3-4D69-B81D-0E23E0C17CB0}" dt="2023-10-02T12:23:57.907" v="103" actId="20577"/>
      <pc:docMkLst>
        <pc:docMk/>
      </pc:docMkLst>
      <pc:sldChg chg="modSp">
        <pc:chgData name="Brayden Chumbley" userId="S::bchumble@uoguelph.ca::8bbfb23a-578a-4e42-b1cc-1c4f44cd6612" providerId="AD" clId="Web-{9240DF2D-49F3-4D69-B81D-0E23E0C17CB0}" dt="2023-10-02T12:23:57.907" v="103" actId="20577"/>
        <pc:sldMkLst>
          <pc:docMk/>
          <pc:sldMk cId="2787596782" sldId="261"/>
        </pc:sldMkLst>
        <pc:spChg chg="mod">
          <ac:chgData name="Brayden Chumbley" userId="S::bchumble@uoguelph.ca::8bbfb23a-578a-4e42-b1cc-1c4f44cd6612" providerId="AD" clId="Web-{9240DF2D-49F3-4D69-B81D-0E23E0C17CB0}" dt="2023-10-02T11:58:11.688" v="101" actId="20577"/>
          <ac:spMkLst>
            <pc:docMk/>
            <pc:sldMk cId="2787596782" sldId="261"/>
            <ac:spMk id="2" creationId="{8D9F3F5D-76A5-BEC5-11F2-74FD1A500B5F}"/>
          </ac:spMkLst>
        </pc:spChg>
        <pc:spChg chg="mod">
          <ac:chgData name="Brayden Chumbley" userId="S::bchumble@uoguelph.ca::8bbfb23a-578a-4e42-b1cc-1c4f44cd6612" providerId="AD" clId="Web-{9240DF2D-49F3-4D69-B81D-0E23E0C17CB0}" dt="2023-10-02T12:23:57.907" v="103" actId="20577"/>
          <ac:spMkLst>
            <pc:docMk/>
            <pc:sldMk cId="2787596782" sldId="261"/>
            <ac:spMk id="3" creationId="{2D182BB1-375F-CE3B-CBC1-7F99E80B2F65}"/>
          </ac:spMkLst>
        </pc:spChg>
      </pc:sldChg>
      <pc:sldChg chg="modSp add del replId">
        <pc:chgData name="Brayden Chumbley" userId="S::bchumble@uoguelph.ca::8bbfb23a-578a-4e42-b1cc-1c4f44cd6612" providerId="AD" clId="Web-{9240DF2D-49F3-4D69-B81D-0E23E0C17CB0}" dt="2023-10-01T23:19:57.484" v="21"/>
        <pc:sldMkLst>
          <pc:docMk/>
          <pc:sldMk cId="4084272814" sldId="269"/>
        </pc:sldMkLst>
        <pc:spChg chg="mod">
          <ac:chgData name="Brayden Chumbley" userId="S::bchumble@uoguelph.ca::8bbfb23a-578a-4e42-b1cc-1c4f44cd6612" providerId="AD" clId="Web-{9240DF2D-49F3-4D69-B81D-0E23E0C17CB0}" dt="2023-10-01T23:19:56.421" v="20" actId="20577"/>
          <ac:spMkLst>
            <pc:docMk/>
            <pc:sldMk cId="4084272814" sldId="269"/>
            <ac:spMk id="2" creationId="{293176A8-B947-D2E5-A0F1-AADB58D258A1}"/>
          </ac:spMkLst>
        </pc:spChg>
        <pc:spChg chg="mod">
          <ac:chgData name="Brayden Chumbley" userId="S::bchumble@uoguelph.ca::8bbfb23a-578a-4e42-b1cc-1c4f44cd6612" providerId="AD" clId="Web-{9240DF2D-49F3-4D69-B81D-0E23E0C17CB0}" dt="2023-10-01T23:19:55.843" v="12" actId="20577"/>
          <ac:spMkLst>
            <pc:docMk/>
            <pc:sldMk cId="4084272814" sldId="269"/>
            <ac:spMk id="3" creationId="{AD5F7505-4601-0D9B-4B88-1E7210403014}"/>
          </ac:spMkLst>
        </pc:spChg>
      </pc:sldChg>
    </pc:docChg>
  </pc:docChgLst>
  <pc:docChgLst>
    <pc:chgData name="Adhyayan Bhandari" userId="S::adhyayan@uoguelph.ca::1e33a808-2bac-4510-9cdc-316f255c501d" providerId="AD" clId="Web-{23573ABB-3E65-4309-9A88-48CE77AD5060}"/>
    <pc:docChg chg="modSld">
      <pc:chgData name="Adhyayan Bhandari" userId="S::adhyayan@uoguelph.ca::1e33a808-2bac-4510-9cdc-316f255c501d" providerId="AD" clId="Web-{23573ABB-3E65-4309-9A88-48CE77AD5060}" dt="2023-10-01T18:20:17.224" v="2" actId="20577"/>
      <pc:docMkLst>
        <pc:docMk/>
      </pc:docMkLst>
      <pc:sldChg chg="modSp">
        <pc:chgData name="Adhyayan Bhandari" userId="S::adhyayan@uoguelph.ca::1e33a808-2bac-4510-9cdc-316f255c501d" providerId="AD" clId="Web-{23573ABB-3E65-4309-9A88-48CE77AD5060}" dt="2023-10-01T18:20:17.224" v="2" actId="20577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23573ABB-3E65-4309-9A88-48CE77AD5060}" dt="2023-10-01T18:20:17.224" v="2" actId="20577"/>
          <ac:spMkLst>
            <pc:docMk/>
            <pc:sldMk cId="1379523753" sldId="263"/>
            <ac:spMk id="3" creationId="{D2CA31D1-676A-57BA-02CE-07114770297A}"/>
          </ac:spMkLst>
        </pc:spChg>
      </pc:sldChg>
    </pc:docChg>
  </pc:docChgLst>
  <pc:docChgLst>
    <pc:chgData name="Brayden Chumbley" userId="S::bchumble@uoguelph.ca::8bbfb23a-578a-4e42-b1cc-1c4f44cd6612" providerId="AD" clId="Web-{129F86D5-18B4-4DE8-BE43-CE09D74C7A48}"/>
    <pc:docChg chg="modSld">
      <pc:chgData name="Brayden Chumbley" userId="S::bchumble@uoguelph.ca::8bbfb23a-578a-4e42-b1cc-1c4f44cd6612" providerId="AD" clId="Web-{129F86D5-18B4-4DE8-BE43-CE09D74C7A48}" dt="2023-11-13T15:18:43.466" v="163" actId="20577"/>
      <pc:docMkLst>
        <pc:docMk/>
      </pc:docMkLst>
      <pc:sldChg chg="modSp">
        <pc:chgData name="Brayden Chumbley" userId="S::bchumble@uoguelph.ca::8bbfb23a-578a-4e42-b1cc-1c4f44cd6612" providerId="AD" clId="Web-{129F86D5-18B4-4DE8-BE43-CE09D74C7A48}" dt="2023-11-13T15:18:43.466" v="163" actId="20577"/>
        <pc:sldMkLst>
          <pc:docMk/>
          <pc:sldMk cId="2787596782" sldId="261"/>
        </pc:sldMkLst>
        <pc:spChg chg="mod">
          <ac:chgData name="Brayden Chumbley" userId="S::bchumble@uoguelph.ca::8bbfb23a-578a-4e42-b1cc-1c4f44cd6612" providerId="AD" clId="Web-{129F86D5-18B4-4DE8-BE43-CE09D74C7A48}" dt="2023-11-13T15:18:43.466" v="163" actId="20577"/>
          <ac:spMkLst>
            <pc:docMk/>
            <pc:sldMk cId="2787596782" sldId="261"/>
            <ac:spMk id="3" creationId="{2D182BB1-375F-CE3B-CBC1-7F99E80B2F65}"/>
          </ac:spMkLst>
        </pc:spChg>
      </pc:sldChg>
    </pc:docChg>
  </pc:docChgLst>
  <pc:docChgLst>
    <pc:chgData name="Brayden Chumbley" userId="S::bchumble@uoguelph.ca::8bbfb23a-578a-4e42-b1cc-1c4f44cd6612" providerId="AD" clId="Web-{DEC85912-CDDD-4565-A0CF-B191C19BC943}"/>
    <pc:docChg chg="modSld">
      <pc:chgData name="Brayden Chumbley" userId="S::bchumble@uoguelph.ca::8bbfb23a-578a-4e42-b1cc-1c4f44cd6612" providerId="AD" clId="Web-{DEC85912-CDDD-4565-A0CF-B191C19BC943}" dt="2023-11-06T00:47:00.705" v="144" actId="20577"/>
      <pc:docMkLst>
        <pc:docMk/>
      </pc:docMkLst>
      <pc:sldChg chg="modSp">
        <pc:chgData name="Brayden Chumbley" userId="S::bchumble@uoguelph.ca::8bbfb23a-578a-4e42-b1cc-1c4f44cd6612" providerId="AD" clId="Web-{DEC85912-CDDD-4565-A0CF-B191C19BC943}" dt="2023-11-06T00:47:00.705" v="144" actId="20577"/>
        <pc:sldMkLst>
          <pc:docMk/>
          <pc:sldMk cId="2787596782" sldId="261"/>
        </pc:sldMkLst>
        <pc:spChg chg="mod">
          <ac:chgData name="Brayden Chumbley" userId="S::bchumble@uoguelph.ca::8bbfb23a-578a-4e42-b1cc-1c4f44cd6612" providerId="AD" clId="Web-{DEC85912-CDDD-4565-A0CF-B191C19BC943}" dt="2023-11-06T00:47:00.705" v="144" actId="20577"/>
          <ac:spMkLst>
            <pc:docMk/>
            <pc:sldMk cId="2787596782" sldId="261"/>
            <ac:spMk id="3" creationId="{2D182BB1-375F-CE3B-CBC1-7F99E80B2F65}"/>
          </ac:spMkLst>
        </pc:spChg>
      </pc:sldChg>
    </pc:docChg>
  </pc:docChgLst>
  <pc:docChgLst>
    <pc:chgData name="Carter Neeb" userId="S::cneeb@uoguelph.ca::2aa6c1cb-63b8-4453-9cfe-eba2a0416ddd" providerId="AD" clId="Web-{E8FF4CC2-D901-4D2C-9DDB-975FE0F316B6}"/>
    <pc:docChg chg="modSld">
      <pc:chgData name="Carter Neeb" userId="S::cneeb@uoguelph.ca::2aa6c1cb-63b8-4453-9cfe-eba2a0416ddd" providerId="AD" clId="Web-{E8FF4CC2-D901-4D2C-9DDB-975FE0F316B6}" dt="2023-11-05T17:04:45.125" v="27" actId="20577"/>
      <pc:docMkLst>
        <pc:docMk/>
      </pc:docMkLst>
      <pc:sldChg chg="modSp">
        <pc:chgData name="Carter Neeb" userId="S::cneeb@uoguelph.ca::2aa6c1cb-63b8-4453-9cfe-eba2a0416ddd" providerId="AD" clId="Web-{E8FF4CC2-D901-4D2C-9DDB-975FE0F316B6}" dt="2023-11-05T17:04:45.125" v="27" actId="20577"/>
        <pc:sldMkLst>
          <pc:docMk/>
          <pc:sldMk cId="1246510731" sldId="262"/>
        </pc:sldMkLst>
        <pc:spChg chg="mod">
          <ac:chgData name="Carter Neeb" userId="S::cneeb@uoguelph.ca::2aa6c1cb-63b8-4453-9cfe-eba2a0416ddd" providerId="AD" clId="Web-{E8FF4CC2-D901-4D2C-9DDB-975FE0F316B6}" dt="2023-11-05T17:04:45.125" v="27" actId="20577"/>
          <ac:spMkLst>
            <pc:docMk/>
            <pc:sldMk cId="1246510731" sldId="262"/>
            <ac:spMk id="3" creationId="{A772BF8F-DBC6-DEBB-76FC-85531F00D491}"/>
          </ac:spMkLst>
        </pc:spChg>
      </pc:sldChg>
    </pc:docChg>
  </pc:docChgLst>
  <pc:docChgLst>
    <pc:chgData name="Carter Neeb" userId="S::cneeb@uoguelph.ca::2aa6c1cb-63b8-4453-9cfe-eba2a0416ddd" providerId="AD" clId="Web-{10D83761-7114-42D4-80EA-E85AC3A896D4}"/>
    <pc:docChg chg="modSld">
      <pc:chgData name="Carter Neeb" userId="S::cneeb@uoguelph.ca::2aa6c1cb-63b8-4453-9cfe-eba2a0416ddd" providerId="AD" clId="Web-{10D83761-7114-42D4-80EA-E85AC3A896D4}" dt="2023-10-22T21:40:35.699" v="130" actId="20577"/>
      <pc:docMkLst>
        <pc:docMk/>
      </pc:docMkLst>
      <pc:sldChg chg="modSp">
        <pc:chgData name="Carter Neeb" userId="S::cneeb@uoguelph.ca::2aa6c1cb-63b8-4453-9cfe-eba2a0416ddd" providerId="AD" clId="Web-{10D83761-7114-42D4-80EA-E85AC3A896D4}" dt="2023-10-22T21:40:35.699" v="130" actId="20577"/>
        <pc:sldMkLst>
          <pc:docMk/>
          <pc:sldMk cId="1246510731" sldId="262"/>
        </pc:sldMkLst>
        <pc:spChg chg="mod">
          <ac:chgData name="Carter Neeb" userId="S::cneeb@uoguelph.ca::2aa6c1cb-63b8-4453-9cfe-eba2a0416ddd" providerId="AD" clId="Web-{10D83761-7114-42D4-80EA-E85AC3A896D4}" dt="2023-10-22T21:40:35.699" v="130" actId="20577"/>
          <ac:spMkLst>
            <pc:docMk/>
            <pc:sldMk cId="1246510731" sldId="262"/>
            <ac:spMk id="3" creationId="{A772BF8F-DBC6-DEBB-76FC-85531F00D491}"/>
          </ac:spMkLst>
        </pc:spChg>
      </pc:sldChg>
    </pc:docChg>
  </pc:docChgLst>
  <pc:docChgLst>
    <pc:chgData name="Carter Neeb" userId="S::cneeb@uoguelph.ca::2aa6c1cb-63b8-4453-9cfe-eba2a0416ddd" providerId="AD" clId="Web-{90A2E3C7-6BCE-4F62-A7BC-D37AF5E66DDD}"/>
    <pc:docChg chg="modSld">
      <pc:chgData name="Carter Neeb" userId="S::cneeb@uoguelph.ca::2aa6c1cb-63b8-4453-9cfe-eba2a0416ddd" providerId="AD" clId="Web-{90A2E3C7-6BCE-4F62-A7BC-D37AF5E66DDD}" dt="2023-10-01T18:24:23.701" v="197" actId="20577"/>
      <pc:docMkLst>
        <pc:docMk/>
      </pc:docMkLst>
      <pc:sldChg chg="modSp">
        <pc:chgData name="Carter Neeb" userId="S::cneeb@uoguelph.ca::2aa6c1cb-63b8-4453-9cfe-eba2a0416ddd" providerId="AD" clId="Web-{90A2E3C7-6BCE-4F62-A7BC-D37AF5E66DDD}" dt="2023-10-01T18:24:23.701" v="197" actId="20577"/>
        <pc:sldMkLst>
          <pc:docMk/>
          <pc:sldMk cId="1246510731" sldId="262"/>
        </pc:sldMkLst>
        <pc:spChg chg="mod">
          <ac:chgData name="Carter Neeb" userId="S::cneeb@uoguelph.ca::2aa6c1cb-63b8-4453-9cfe-eba2a0416ddd" providerId="AD" clId="Web-{90A2E3C7-6BCE-4F62-A7BC-D37AF5E66DDD}" dt="2023-10-01T18:20:29.039" v="149" actId="20577"/>
          <ac:spMkLst>
            <pc:docMk/>
            <pc:sldMk cId="1246510731" sldId="262"/>
            <ac:spMk id="2" creationId="{5C630BFA-9FF5-FF93-F8DB-B7B58C5BF240}"/>
          </ac:spMkLst>
        </pc:spChg>
        <pc:spChg chg="mod">
          <ac:chgData name="Carter Neeb" userId="S::cneeb@uoguelph.ca::2aa6c1cb-63b8-4453-9cfe-eba2a0416ddd" providerId="AD" clId="Web-{90A2E3C7-6BCE-4F62-A7BC-D37AF5E66DDD}" dt="2023-10-01T18:24:23.701" v="197" actId="20577"/>
          <ac:spMkLst>
            <pc:docMk/>
            <pc:sldMk cId="1246510731" sldId="262"/>
            <ac:spMk id="3" creationId="{A772BF8F-DBC6-DEBB-76FC-85531F00D491}"/>
          </ac:spMkLst>
        </pc:spChg>
      </pc:sldChg>
    </pc:docChg>
  </pc:docChgLst>
  <pc:docChgLst>
    <pc:chgData name="Muhammad Talha Sadaqat" userId="S::msadaqat@uoguelph.ca::d6a7d01e-32e2-4e10-87b5-ed0c6b0116d3" providerId="AD" clId="Web-{6FC62CF8-9661-4DF5-AF37-4D41A14EE856}"/>
    <pc:docChg chg="modSld">
      <pc:chgData name="Muhammad Talha Sadaqat" userId="S::msadaqat@uoguelph.ca::d6a7d01e-32e2-4e10-87b5-ed0c6b0116d3" providerId="AD" clId="Web-{6FC62CF8-9661-4DF5-AF37-4D41A14EE856}" dt="2023-10-22T21:39:48.113" v="76" actId="20577"/>
      <pc:docMkLst>
        <pc:docMk/>
      </pc:docMkLst>
      <pc:sldChg chg="modSp">
        <pc:chgData name="Muhammad Talha Sadaqat" userId="S::msadaqat@uoguelph.ca::d6a7d01e-32e2-4e10-87b5-ed0c6b0116d3" providerId="AD" clId="Web-{6FC62CF8-9661-4DF5-AF37-4D41A14EE856}" dt="2023-10-22T21:37:45.489" v="7" actId="20577"/>
        <pc:sldMkLst>
          <pc:docMk/>
          <pc:sldMk cId="2237898868" sldId="256"/>
        </pc:sldMkLst>
        <pc:spChg chg="mod">
          <ac:chgData name="Muhammad Talha Sadaqat" userId="S::msadaqat@uoguelph.ca::d6a7d01e-32e2-4e10-87b5-ed0c6b0116d3" providerId="AD" clId="Web-{6FC62CF8-9661-4DF5-AF37-4D41A14EE856}" dt="2023-10-22T21:37:45.489" v="7" actId="20577"/>
          <ac:spMkLst>
            <pc:docMk/>
            <pc:sldMk cId="2237898868" sldId="256"/>
            <ac:spMk id="3" creationId="{6F00576F-9F87-674D-BFA1-4AE541C39A9C}"/>
          </ac:spMkLst>
        </pc:spChg>
      </pc:sldChg>
      <pc:sldChg chg="modSp">
        <pc:chgData name="Muhammad Talha Sadaqat" userId="S::msadaqat@uoguelph.ca::d6a7d01e-32e2-4e10-87b5-ed0c6b0116d3" providerId="AD" clId="Web-{6FC62CF8-9661-4DF5-AF37-4D41A14EE856}" dt="2023-10-22T21:38:10.223" v="23" actId="20577"/>
        <pc:sldMkLst>
          <pc:docMk/>
          <pc:sldMk cId="2524815489" sldId="257"/>
        </pc:sldMkLst>
        <pc:spChg chg="mod">
          <ac:chgData name="Muhammad Talha Sadaqat" userId="S::msadaqat@uoguelph.ca::d6a7d01e-32e2-4e10-87b5-ed0c6b0116d3" providerId="AD" clId="Web-{6FC62CF8-9661-4DF5-AF37-4D41A14EE856}" dt="2023-10-22T21:38:10.223" v="23" actId="20577"/>
          <ac:spMkLst>
            <pc:docMk/>
            <pc:sldMk cId="2524815489" sldId="257"/>
            <ac:spMk id="6" creationId="{84DDEC87-3812-A258-E5C9-09BD0C0A4342}"/>
          </ac:spMkLst>
        </pc:spChg>
      </pc:sldChg>
      <pc:sldChg chg="modSp">
        <pc:chgData name="Muhammad Talha Sadaqat" userId="S::msadaqat@uoguelph.ca::d6a7d01e-32e2-4e10-87b5-ed0c6b0116d3" providerId="AD" clId="Web-{6FC62CF8-9661-4DF5-AF37-4D41A14EE856}" dt="2023-10-22T21:38:13.114" v="25" actId="20577"/>
        <pc:sldMkLst>
          <pc:docMk/>
          <pc:sldMk cId="1119887393" sldId="258"/>
        </pc:sldMkLst>
        <pc:spChg chg="mod">
          <ac:chgData name="Muhammad Talha Sadaqat" userId="S::msadaqat@uoguelph.ca::d6a7d01e-32e2-4e10-87b5-ed0c6b0116d3" providerId="AD" clId="Web-{6FC62CF8-9661-4DF5-AF37-4D41A14EE856}" dt="2023-10-22T21:38:13.114" v="25" actId="20577"/>
          <ac:spMkLst>
            <pc:docMk/>
            <pc:sldMk cId="1119887393" sldId="258"/>
            <ac:spMk id="2" creationId="{998D6344-7390-D75E-322D-A4FCDA455020}"/>
          </ac:spMkLst>
        </pc:spChg>
      </pc:sldChg>
      <pc:sldChg chg="modSp">
        <pc:chgData name="Muhammad Talha Sadaqat" userId="S::msadaqat@uoguelph.ca::d6a7d01e-32e2-4e10-87b5-ed0c6b0116d3" providerId="AD" clId="Web-{6FC62CF8-9661-4DF5-AF37-4D41A14EE856}" dt="2023-10-22T21:38:26.833" v="29" actId="20577"/>
        <pc:sldMkLst>
          <pc:docMk/>
          <pc:sldMk cId="3915342766" sldId="259"/>
        </pc:sldMkLst>
        <pc:spChg chg="mod">
          <ac:chgData name="Muhammad Talha Sadaqat" userId="S::msadaqat@uoguelph.ca::d6a7d01e-32e2-4e10-87b5-ed0c6b0116d3" providerId="AD" clId="Web-{6FC62CF8-9661-4DF5-AF37-4D41A14EE856}" dt="2023-10-22T21:38:17.598" v="26" actId="20577"/>
          <ac:spMkLst>
            <pc:docMk/>
            <pc:sldMk cId="3915342766" sldId="259"/>
            <ac:spMk id="2" creationId="{49EF41C2-B748-A9A4-FF79-0A7CFD0AC53D}"/>
          </ac:spMkLst>
        </pc:spChg>
        <pc:spChg chg="mod">
          <ac:chgData name="Muhammad Talha Sadaqat" userId="S::msadaqat@uoguelph.ca::d6a7d01e-32e2-4e10-87b5-ed0c6b0116d3" providerId="AD" clId="Web-{6FC62CF8-9661-4DF5-AF37-4D41A14EE856}" dt="2023-10-22T21:38:26.833" v="29" actId="20577"/>
          <ac:spMkLst>
            <pc:docMk/>
            <pc:sldMk cId="3915342766" sldId="259"/>
            <ac:spMk id="3" creationId="{9509C75B-8247-1790-E154-8595CBA28CF9}"/>
          </ac:spMkLst>
        </pc:spChg>
      </pc:sldChg>
      <pc:sldChg chg="delSp modSp">
        <pc:chgData name="Muhammad Talha Sadaqat" userId="S::msadaqat@uoguelph.ca::d6a7d01e-32e2-4e10-87b5-ed0c6b0116d3" providerId="AD" clId="Web-{6FC62CF8-9661-4DF5-AF37-4D41A14EE856}" dt="2023-10-22T21:39:48.113" v="76" actId="20577"/>
        <pc:sldMkLst>
          <pc:docMk/>
          <pc:sldMk cId="1395215299" sldId="268"/>
        </pc:sldMkLst>
        <pc:spChg chg="mod">
          <ac:chgData name="Muhammad Talha Sadaqat" userId="S::msadaqat@uoguelph.ca::d6a7d01e-32e2-4e10-87b5-ed0c6b0116d3" providerId="AD" clId="Web-{6FC62CF8-9661-4DF5-AF37-4D41A14EE856}" dt="2023-10-22T21:39:48.113" v="76" actId="20577"/>
          <ac:spMkLst>
            <pc:docMk/>
            <pc:sldMk cId="1395215299" sldId="268"/>
            <ac:spMk id="3" creationId="{A772BF8F-DBC6-DEBB-76FC-85531F00D491}"/>
          </ac:spMkLst>
        </pc:spChg>
        <pc:picChg chg="del">
          <ac:chgData name="Muhammad Talha Sadaqat" userId="S::msadaqat@uoguelph.ca::d6a7d01e-32e2-4e10-87b5-ed0c6b0116d3" providerId="AD" clId="Web-{6FC62CF8-9661-4DF5-AF37-4D41A14EE856}" dt="2023-10-22T21:38:29.801" v="31"/>
          <ac:picMkLst>
            <pc:docMk/>
            <pc:sldMk cId="1395215299" sldId="268"/>
            <ac:picMk id="4" creationId="{2CD73E9E-E781-EF1E-D020-9AC7DD49D669}"/>
          </ac:picMkLst>
        </pc:picChg>
        <pc:picChg chg="del">
          <ac:chgData name="Muhammad Talha Sadaqat" userId="S::msadaqat@uoguelph.ca::d6a7d01e-32e2-4e10-87b5-ed0c6b0116d3" providerId="AD" clId="Web-{6FC62CF8-9661-4DF5-AF37-4D41A14EE856}" dt="2023-10-22T21:38:28.364" v="30"/>
          <ac:picMkLst>
            <pc:docMk/>
            <pc:sldMk cId="1395215299" sldId="268"/>
            <ac:picMk id="5" creationId="{C3B58BBC-ACB1-AFB4-7C18-46745B3B72E1}"/>
          </ac:picMkLst>
        </pc:picChg>
      </pc:sldChg>
    </pc:docChg>
  </pc:docChgLst>
  <pc:docChgLst>
    <pc:chgData name="Brayden Chumbley" userId="S::bchumble@uoguelph.ca::8bbfb23a-578a-4e42-b1cc-1c4f44cd6612" providerId="AD" clId="Web-{52F527E9-4F98-48A0-BEFA-169CB1B1DBE1}"/>
    <pc:docChg chg="modSld">
      <pc:chgData name="Brayden Chumbley" userId="S::bchumble@uoguelph.ca::8bbfb23a-578a-4e42-b1cc-1c4f44cd6612" providerId="AD" clId="Web-{52F527E9-4F98-48A0-BEFA-169CB1B1DBE1}" dt="2023-11-20T02:25:30.764" v="65" actId="20577"/>
      <pc:docMkLst>
        <pc:docMk/>
      </pc:docMkLst>
      <pc:sldChg chg="modSp">
        <pc:chgData name="Brayden Chumbley" userId="S::bchumble@uoguelph.ca::8bbfb23a-578a-4e42-b1cc-1c4f44cd6612" providerId="AD" clId="Web-{52F527E9-4F98-48A0-BEFA-169CB1B1DBE1}" dt="2023-11-20T02:25:30.764" v="65" actId="20577"/>
        <pc:sldMkLst>
          <pc:docMk/>
          <pc:sldMk cId="2787596782" sldId="261"/>
        </pc:sldMkLst>
        <pc:spChg chg="mod">
          <ac:chgData name="Brayden Chumbley" userId="S::bchumble@uoguelph.ca::8bbfb23a-578a-4e42-b1cc-1c4f44cd6612" providerId="AD" clId="Web-{52F527E9-4F98-48A0-BEFA-169CB1B1DBE1}" dt="2023-11-20T02:25:30.764" v="65" actId="20577"/>
          <ac:spMkLst>
            <pc:docMk/>
            <pc:sldMk cId="2787596782" sldId="261"/>
            <ac:spMk id="3" creationId="{2D182BB1-375F-CE3B-CBC1-7F99E80B2F65}"/>
          </ac:spMkLst>
        </pc:spChg>
      </pc:sldChg>
    </pc:docChg>
  </pc:docChgLst>
  <pc:docChgLst>
    <pc:chgData name="Noah Guta" userId="S::nguta@uoguelph.ca::5fdd3cad-b589-43e1-b083-b31cc963ad11" providerId="AD" clId="Web-{24F646B9-61A1-06D3-C5EC-991665C1AEC1}"/>
    <pc:docChg chg="modSld">
      <pc:chgData name="Noah Guta" userId="S::nguta@uoguelph.ca::5fdd3cad-b589-43e1-b083-b31cc963ad11" providerId="AD" clId="Web-{24F646B9-61A1-06D3-C5EC-991665C1AEC1}" dt="2023-10-01T15:23:14.761" v="258" actId="20577"/>
      <pc:docMkLst>
        <pc:docMk/>
      </pc:docMkLst>
      <pc:sldChg chg="modSp">
        <pc:chgData name="Noah Guta" userId="S::nguta@uoguelph.ca::5fdd3cad-b589-43e1-b083-b31cc963ad11" providerId="AD" clId="Web-{24F646B9-61A1-06D3-C5EC-991665C1AEC1}" dt="2023-10-01T15:23:14.761" v="258" actId="20577"/>
        <pc:sldMkLst>
          <pc:docMk/>
          <pc:sldMk cId="465937448" sldId="265"/>
        </pc:sldMkLst>
        <pc:spChg chg="mod">
          <ac:chgData name="Noah Guta" userId="S::nguta@uoguelph.ca::5fdd3cad-b589-43e1-b083-b31cc963ad11" providerId="AD" clId="Web-{24F646B9-61A1-06D3-C5EC-991665C1AEC1}" dt="2023-10-01T15:21:35.635" v="116" actId="20577"/>
          <ac:spMkLst>
            <pc:docMk/>
            <pc:sldMk cId="465937448" sldId="265"/>
            <ac:spMk id="2" creationId="{113B5A8F-BBE7-5638-8971-F6E636F957EB}"/>
          </ac:spMkLst>
        </pc:spChg>
        <pc:spChg chg="mod">
          <ac:chgData name="Noah Guta" userId="S::nguta@uoguelph.ca::5fdd3cad-b589-43e1-b083-b31cc963ad11" providerId="AD" clId="Web-{24F646B9-61A1-06D3-C5EC-991665C1AEC1}" dt="2023-10-01T15:23:14.761" v="258" actId="20577"/>
          <ac:spMkLst>
            <pc:docMk/>
            <pc:sldMk cId="465937448" sldId="265"/>
            <ac:spMk id="3" creationId="{C692A919-3C09-DF14-B477-3B03C960509F}"/>
          </ac:spMkLst>
        </pc:spChg>
      </pc:sldChg>
    </pc:docChg>
  </pc:docChgLst>
  <pc:docChgLst>
    <pc:chgData name="Muhammad Talha Sadaqat" userId="S::msadaqat@uoguelph.ca::d6a7d01e-32e2-4e10-87b5-ed0c6b0116d3" providerId="AD" clId="Web-{0E1B59F9-05F9-4289-B29E-4197CDCB56B2}"/>
    <pc:docChg chg="modSld">
      <pc:chgData name="Muhammad Talha Sadaqat" userId="S::msadaqat@uoguelph.ca::d6a7d01e-32e2-4e10-87b5-ed0c6b0116d3" providerId="AD" clId="Web-{0E1B59F9-05F9-4289-B29E-4197CDCB56B2}" dt="2023-11-27T05:08:08.254" v="9" actId="20577"/>
      <pc:docMkLst>
        <pc:docMk/>
      </pc:docMkLst>
      <pc:sldChg chg="modSp">
        <pc:chgData name="Muhammad Talha Sadaqat" userId="S::msadaqat@uoguelph.ca::d6a7d01e-32e2-4e10-87b5-ed0c6b0116d3" providerId="AD" clId="Web-{0E1B59F9-05F9-4289-B29E-4197CDCB56B2}" dt="2023-11-27T05:08:08.254" v="9" actId="20577"/>
        <pc:sldMkLst>
          <pc:docMk/>
          <pc:sldMk cId="4292705022" sldId="269"/>
        </pc:sldMkLst>
        <pc:spChg chg="mod">
          <ac:chgData name="Muhammad Talha Sadaqat" userId="S::msadaqat@uoguelph.ca::d6a7d01e-32e2-4e10-87b5-ed0c6b0116d3" providerId="AD" clId="Web-{0E1B59F9-05F9-4289-B29E-4197CDCB56B2}" dt="2023-11-27T05:08:08.254" v="9" actId="20577"/>
          <ac:spMkLst>
            <pc:docMk/>
            <pc:sldMk cId="4292705022" sldId="269"/>
            <ac:spMk id="3" creationId="{A772BF8F-DBC6-DEBB-76FC-85531F00D491}"/>
          </ac:spMkLst>
        </pc:spChg>
      </pc:sldChg>
    </pc:docChg>
  </pc:docChgLst>
  <pc:docChgLst>
    <pc:chgData name="Muhammad Talha Sadaqat" userId="S::msadaqat@uoguelph.ca::d6a7d01e-32e2-4e10-87b5-ed0c6b0116d3" providerId="AD" clId="Web-{C70C5F42-7E73-413E-8736-ECEB95F06EEB}"/>
    <pc:docChg chg="modSld">
      <pc:chgData name="Muhammad Talha Sadaqat" userId="S::msadaqat@uoguelph.ca::d6a7d01e-32e2-4e10-87b5-ed0c6b0116d3" providerId="AD" clId="Web-{C70C5F42-7E73-413E-8736-ECEB95F06EEB}" dt="2023-11-20T03:35:25.095" v="13" actId="20577"/>
      <pc:docMkLst>
        <pc:docMk/>
      </pc:docMkLst>
      <pc:sldChg chg="modSp">
        <pc:chgData name="Muhammad Talha Sadaqat" userId="S::msadaqat@uoguelph.ca::d6a7d01e-32e2-4e10-87b5-ed0c6b0116d3" providerId="AD" clId="Web-{C70C5F42-7E73-413E-8736-ECEB95F06EEB}" dt="2023-11-20T03:35:25.095" v="13" actId="20577"/>
        <pc:sldMkLst>
          <pc:docMk/>
          <pc:sldMk cId="4292705022" sldId="269"/>
        </pc:sldMkLst>
        <pc:spChg chg="mod">
          <ac:chgData name="Muhammad Talha Sadaqat" userId="S::msadaqat@uoguelph.ca::d6a7d01e-32e2-4e10-87b5-ed0c6b0116d3" providerId="AD" clId="Web-{C70C5F42-7E73-413E-8736-ECEB95F06EEB}" dt="2023-11-20T03:35:25.095" v="13" actId="20577"/>
          <ac:spMkLst>
            <pc:docMk/>
            <pc:sldMk cId="4292705022" sldId="269"/>
            <ac:spMk id="2" creationId="{5C630BFA-9FF5-FF93-F8DB-B7B58C5BF240}"/>
          </ac:spMkLst>
        </pc:spChg>
        <pc:spChg chg="mod">
          <ac:chgData name="Muhammad Talha Sadaqat" userId="S::msadaqat@uoguelph.ca::d6a7d01e-32e2-4e10-87b5-ed0c6b0116d3" providerId="AD" clId="Web-{C70C5F42-7E73-413E-8736-ECEB95F06EEB}" dt="2023-11-20T03:35:05.767" v="11" actId="20577"/>
          <ac:spMkLst>
            <pc:docMk/>
            <pc:sldMk cId="4292705022" sldId="269"/>
            <ac:spMk id="3" creationId="{A772BF8F-DBC6-DEBB-76FC-85531F00D491}"/>
          </ac:spMkLst>
        </pc:spChg>
      </pc:sldChg>
    </pc:docChg>
  </pc:docChgLst>
  <pc:docChgLst>
    <pc:chgData name="Adhyayan Bhandari" userId="S::adhyayan@uoguelph.ca::1e33a808-2bac-4510-9cdc-316f255c501d" providerId="AD" clId="Web-{07B2E25D-8FA9-4805-A309-E61A6395B667}"/>
    <pc:docChg chg="modSld">
      <pc:chgData name="Adhyayan Bhandari" userId="S::adhyayan@uoguelph.ca::1e33a808-2bac-4510-9cdc-316f255c501d" providerId="AD" clId="Web-{07B2E25D-8FA9-4805-A309-E61A6395B667}" dt="2023-10-01T14:14:10.166" v="22" actId="20577"/>
      <pc:docMkLst>
        <pc:docMk/>
      </pc:docMkLst>
      <pc:sldChg chg="addSp delSp modSp">
        <pc:chgData name="Adhyayan Bhandari" userId="S::adhyayan@uoguelph.ca::1e33a808-2bac-4510-9cdc-316f255c501d" providerId="AD" clId="Web-{07B2E25D-8FA9-4805-A309-E61A6395B667}" dt="2023-10-01T14:12:31.242" v="0"/>
        <pc:sldMkLst>
          <pc:docMk/>
          <pc:sldMk cId="2524815489" sldId="257"/>
        </pc:sldMkLst>
        <pc:spChg chg="add mod">
          <ac:chgData name="Adhyayan Bhandari" userId="S::adhyayan@uoguelph.ca::1e33a808-2bac-4510-9cdc-316f255c501d" providerId="AD" clId="Web-{07B2E25D-8FA9-4805-A309-E61A6395B667}" dt="2023-10-01T14:12:31.242" v="0"/>
          <ac:spMkLst>
            <pc:docMk/>
            <pc:sldMk cId="2524815489" sldId="257"/>
            <ac:spMk id="4" creationId="{4B464D01-4A0B-F036-4FBF-A60048916854}"/>
          </ac:spMkLst>
        </pc:spChg>
        <pc:picChg chg="del">
          <ac:chgData name="Adhyayan Bhandari" userId="S::adhyayan@uoguelph.ca::1e33a808-2bac-4510-9cdc-316f255c501d" providerId="AD" clId="Web-{07B2E25D-8FA9-4805-A309-E61A6395B667}" dt="2023-10-01T14:12:31.242" v="0"/>
          <ac:picMkLst>
            <pc:docMk/>
            <pc:sldMk cId="2524815489" sldId="257"/>
            <ac:picMk id="7" creationId="{1AA111BA-5133-22E9-2465-DF0C85998E6F}"/>
          </ac:picMkLst>
        </pc:picChg>
      </pc:sldChg>
      <pc:sldChg chg="modSp">
        <pc:chgData name="Adhyayan Bhandari" userId="S::adhyayan@uoguelph.ca::1e33a808-2bac-4510-9cdc-316f255c501d" providerId="AD" clId="Web-{07B2E25D-8FA9-4805-A309-E61A6395B667}" dt="2023-10-01T14:13:08.696" v="8" actId="20577"/>
        <pc:sldMkLst>
          <pc:docMk/>
          <pc:sldMk cId="1119887393" sldId="258"/>
        </pc:sldMkLst>
        <pc:spChg chg="mod">
          <ac:chgData name="Adhyayan Bhandari" userId="S::adhyayan@uoguelph.ca::1e33a808-2bac-4510-9cdc-316f255c501d" providerId="AD" clId="Web-{07B2E25D-8FA9-4805-A309-E61A6395B667}" dt="2023-10-01T14:13:08.696" v="8" actId="20577"/>
          <ac:spMkLst>
            <pc:docMk/>
            <pc:sldMk cId="1119887393" sldId="258"/>
            <ac:spMk id="3" creationId="{C2F00A57-42AF-FC14-12B6-811DAD4CCD82}"/>
          </ac:spMkLst>
        </pc:spChg>
      </pc:sldChg>
      <pc:sldChg chg="modSp">
        <pc:chgData name="Adhyayan Bhandari" userId="S::adhyayan@uoguelph.ca::1e33a808-2bac-4510-9cdc-316f255c501d" providerId="AD" clId="Web-{07B2E25D-8FA9-4805-A309-E61A6395B667}" dt="2023-10-01T14:14:10.166" v="22" actId="20577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07B2E25D-8FA9-4805-A309-E61A6395B667}" dt="2023-10-01T14:14:10.166" v="22" actId="20577"/>
          <ac:spMkLst>
            <pc:docMk/>
            <pc:sldMk cId="1379523753" sldId="263"/>
            <ac:spMk id="3" creationId="{D2CA31D1-676A-57BA-02CE-07114770297A}"/>
          </ac:spMkLst>
        </pc:spChg>
      </pc:sldChg>
    </pc:docChg>
  </pc:docChgLst>
  <pc:docChgLst>
    <pc:chgData name="Adhyayan Bhandari" userId="S::adhyayan@uoguelph.ca::1e33a808-2bac-4510-9cdc-316f255c501d" providerId="AD" clId="Web-{1D3F9A05-CD34-4DA7-8C0E-DC7DA8042775}"/>
    <pc:docChg chg="modSld">
      <pc:chgData name="Adhyayan Bhandari" userId="S::adhyayan@uoguelph.ca::1e33a808-2bac-4510-9cdc-316f255c501d" providerId="AD" clId="Web-{1D3F9A05-CD34-4DA7-8C0E-DC7DA8042775}" dt="2023-10-29T21:22:45.130" v="451" actId="20577"/>
      <pc:docMkLst>
        <pc:docMk/>
      </pc:docMkLst>
      <pc:sldChg chg="modSp">
        <pc:chgData name="Adhyayan Bhandari" userId="S::adhyayan@uoguelph.ca::1e33a808-2bac-4510-9cdc-316f255c501d" providerId="AD" clId="Web-{1D3F9A05-CD34-4DA7-8C0E-DC7DA8042775}" dt="2023-10-29T21:22:45.130" v="451" actId="20577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1D3F9A05-CD34-4DA7-8C0E-DC7DA8042775}" dt="2023-10-29T21:22:45.130" v="451" actId="20577"/>
          <ac:spMkLst>
            <pc:docMk/>
            <pc:sldMk cId="1379523753" sldId="263"/>
            <ac:spMk id="3" creationId="{D2CA31D1-676A-57BA-02CE-07114770297A}"/>
          </ac:spMkLst>
        </pc:spChg>
      </pc:sldChg>
    </pc:docChg>
  </pc:docChgLst>
  <pc:docChgLst>
    <pc:chgData name="Ryan Grace" userId="S::rgrace@uoguelph.ca::0531e3dc-d0fa-4627-896c-d9ab8d406c5f" providerId="AD" clId="Web-{CC70DE9F-E36B-4951-8C3E-8139AF41A4D5}"/>
    <pc:docChg chg="modSld">
      <pc:chgData name="Ryan Grace" userId="S::rgrace@uoguelph.ca::0531e3dc-d0fa-4627-896c-d9ab8d406c5f" providerId="AD" clId="Web-{CC70DE9F-E36B-4951-8C3E-8139AF41A4D5}" dt="2023-11-12T21:09:59.589" v="3" actId="14100"/>
      <pc:docMkLst>
        <pc:docMk/>
      </pc:docMkLst>
      <pc:sldChg chg="modSp">
        <pc:chgData name="Ryan Grace" userId="S::rgrace@uoguelph.ca::0531e3dc-d0fa-4627-896c-d9ab8d406c5f" providerId="AD" clId="Web-{CC70DE9F-E36B-4951-8C3E-8139AF41A4D5}" dt="2023-11-12T21:09:59.589" v="3" actId="14100"/>
        <pc:sldMkLst>
          <pc:docMk/>
          <pc:sldMk cId="2237898868" sldId="256"/>
        </pc:sldMkLst>
        <pc:picChg chg="mod">
          <ac:chgData name="Ryan Grace" userId="S::rgrace@uoguelph.ca::0531e3dc-d0fa-4627-896c-d9ab8d406c5f" providerId="AD" clId="Web-{CC70DE9F-E36B-4951-8C3E-8139AF41A4D5}" dt="2023-11-12T21:09:59.589" v="3" actId="14100"/>
          <ac:picMkLst>
            <pc:docMk/>
            <pc:sldMk cId="2237898868" sldId="256"/>
            <ac:picMk id="4" creationId="{86166CE4-062C-6B8A-7BDC-6A7D2399815F}"/>
          </ac:picMkLst>
        </pc:picChg>
      </pc:sldChg>
    </pc:docChg>
  </pc:docChgLst>
  <pc:docChgLst>
    <pc:chgData clId="Web-{6FC62CF8-9661-4DF5-AF37-4D41A14EE856}"/>
    <pc:docChg chg="modSld">
      <pc:chgData name="" userId="" providerId="" clId="Web-{6FC62CF8-9661-4DF5-AF37-4D41A14EE856}" dt="2023-10-22T21:37:26.115" v="1" actId="20577"/>
      <pc:docMkLst>
        <pc:docMk/>
      </pc:docMkLst>
      <pc:sldChg chg="modSp">
        <pc:chgData name="" userId="" providerId="" clId="Web-{6FC62CF8-9661-4DF5-AF37-4D41A14EE856}" dt="2023-10-22T21:37:26.115" v="1" actId="20577"/>
        <pc:sldMkLst>
          <pc:docMk/>
          <pc:sldMk cId="2237898868" sldId="256"/>
        </pc:sldMkLst>
        <pc:spChg chg="mod">
          <ac:chgData name="" userId="" providerId="" clId="Web-{6FC62CF8-9661-4DF5-AF37-4D41A14EE856}" dt="2023-10-22T21:37:26.115" v="1" actId="20577"/>
          <ac:spMkLst>
            <pc:docMk/>
            <pc:sldMk cId="2237898868" sldId="256"/>
            <ac:spMk id="2" creationId="{447CB507-DCAE-4C3A-BE36-4A46FF116E17}"/>
          </ac:spMkLst>
        </pc:spChg>
      </pc:sldChg>
    </pc:docChg>
  </pc:docChgLst>
  <pc:docChgLst>
    <pc:chgData name="Jerritt Hung" userId="S::jerritt@uoguelph.ca::ab9ac6f4-f658-4efb-9682-d834281d2046" providerId="AD" clId="Web-{1DCDB266-1663-4AFA-9E4C-20826F18F5BF}"/>
    <pc:docChg chg="modSld">
      <pc:chgData name="Jerritt Hung" userId="S::jerritt@uoguelph.ca::ab9ac6f4-f658-4efb-9682-d834281d2046" providerId="AD" clId="Web-{1DCDB266-1663-4AFA-9E4C-20826F18F5BF}" dt="2023-10-01T18:22:56.808" v="64" actId="20577"/>
      <pc:docMkLst>
        <pc:docMk/>
      </pc:docMkLst>
      <pc:sldChg chg="modSp">
        <pc:chgData name="Jerritt Hung" userId="S::jerritt@uoguelph.ca::ab9ac6f4-f658-4efb-9682-d834281d2046" providerId="AD" clId="Web-{1DCDB266-1663-4AFA-9E4C-20826F18F5BF}" dt="2023-10-01T18:22:56.808" v="64" actId="20577"/>
        <pc:sldMkLst>
          <pc:docMk/>
          <pc:sldMk cId="3895745274" sldId="260"/>
        </pc:sldMkLst>
        <pc:spChg chg="mod">
          <ac:chgData name="Jerritt Hung" userId="S::jerritt@uoguelph.ca::ab9ac6f4-f658-4efb-9682-d834281d2046" providerId="AD" clId="Web-{1DCDB266-1663-4AFA-9E4C-20826F18F5BF}" dt="2023-10-01T18:22:56.808" v="64" actId="20577"/>
          <ac:spMkLst>
            <pc:docMk/>
            <pc:sldMk cId="3895745274" sldId="260"/>
            <ac:spMk id="3" creationId="{96F753CF-AE14-D7BC-8493-EF3196722B77}"/>
          </ac:spMkLst>
        </pc:spChg>
      </pc:sldChg>
    </pc:docChg>
  </pc:docChgLst>
  <pc:docChgLst>
    <pc:chgData name="Ryan Grace" userId="S::rgrace@uoguelph.ca::0531e3dc-d0fa-4627-896c-d9ab8d406c5f" providerId="AD" clId="Web-{8C8DA68F-D3B9-4FC9-B8AE-DFF87EBD1FE4}"/>
    <pc:docChg chg="modSld">
      <pc:chgData name="Ryan Grace" userId="S::rgrace@uoguelph.ca::0531e3dc-d0fa-4627-896c-d9ab8d406c5f" providerId="AD" clId="Web-{8C8DA68F-D3B9-4FC9-B8AE-DFF87EBD1FE4}" dt="2023-11-12T21:21:17.619" v="7" actId="20577"/>
      <pc:docMkLst>
        <pc:docMk/>
      </pc:docMkLst>
      <pc:sldChg chg="modSp">
        <pc:chgData name="Ryan Grace" userId="S::rgrace@uoguelph.ca::0531e3dc-d0fa-4627-896c-d9ab8d406c5f" providerId="AD" clId="Web-{8C8DA68F-D3B9-4FC9-B8AE-DFF87EBD1FE4}" dt="2023-11-12T21:21:17.619" v="7" actId="20577"/>
        <pc:sldMkLst>
          <pc:docMk/>
          <pc:sldMk cId="1119887393" sldId="258"/>
        </pc:sldMkLst>
        <pc:spChg chg="mod">
          <ac:chgData name="Ryan Grace" userId="S::rgrace@uoguelph.ca::0531e3dc-d0fa-4627-896c-d9ab8d406c5f" providerId="AD" clId="Web-{8C8DA68F-D3B9-4FC9-B8AE-DFF87EBD1FE4}" dt="2023-11-12T21:17:45.615" v="1" actId="20577"/>
          <ac:spMkLst>
            <pc:docMk/>
            <pc:sldMk cId="1119887393" sldId="258"/>
            <ac:spMk id="2" creationId="{998D6344-7390-D75E-322D-A4FCDA455020}"/>
          </ac:spMkLst>
        </pc:spChg>
        <pc:spChg chg="mod">
          <ac:chgData name="Ryan Grace" userId="S::rgrace@uoguelph.ca::0531e3dc-d0fa-4627-896c-d9ab8d406c5f" providerId="AD" clId="Web-{8C8DA68F-D3B9-4FC9-B8AE-DFF87EBD1FE4}" dt="2023-11-12T21:21:17.619" v="7" actId="20577"/>
          <ac:spMkLst>
            <pc:docMk/>
            <pc:sldMk cId="1119887393" sldId="258"/>
            <ac:spMk id="3" creationId="{C2F00A57-42AF-FC14-12B6-811DAD4CCD82}"/>
          </ac:spMkLst>
        </pc:spChg>
      </pc:sldChg>
      <pc:sldChg chg="modSp">
        <pc:chgData name="Ryan Grace" userId="S::rgrace@uoguelph.ca::0531e3dc-d0fa-4627-896c-d9ab8d406c5f" providerId="AD" clId="Web-{8C8DA68F-D3B9-4FC9-B8AE-DFF87EBD1FE4}" dt="2023-11-12T21:17:49.850" v="2" actId="20577"/>
        <pc:sldMkLst>
          <pc:docMk/>
          <pc:sldMk cId="3915342766" sldId="259"/>
        </pc:sldMkLst>
        <pc:spChg chg="mod">
          <ac:chgData name="Ryan Grace" userId="S::rgrace@uoguelph.ca::0531e3dc-d0fa-4627-896c-d9ab8d406c5f" providerId="AD" clId="Web-{8C8DA68F-D3B9-4FC9-B8AE-DFF87EBD1FE4}" dt="2023-11-12T21:17:49.850" v="2" actId="20577"/>
          <ac:spMkLst>
            <pc:docMk/>
            <pc:sldMk cId="3915342766" sldId="259"/>
            <ac:spMk id="2" creationId="{49EF41C2-B748-A9A4-FF79-0A7CFD0AC53D}"/>
          </ac:spMkLst>
        </pc:spChg>
      </pc:sldChg>
    </pc:docChg>
  </pc:docChgLst>
  <pc:docChgLst>
    <pc:chgData name="Brayden Chumbley" userId="S::bchumble@uoguelph.ca::8bbfb23a-578a-4e42-b1cc-1c4f44cd6612" providerId="AD" clId="Web-{97273C08-F1BB-4FFD-8A8F-43FEF51FD693}"/>
    <pc:docChg chg="modSld">
      <pc:chgData name="Brayden Chumbley" userId="S::bchumble@uoguelph.ca::8bbfb23a-578a-4e42-b1cc-1c4f44cd6612" providerId="AD" clId="Web-{97273C08-F1BB-4FFD-8A8F-43FEF51FD693}" dt="2023-11-27T00:12:45.526" v="28"/>
      <pc:docMkLst>
        <pc:docMk/>
      </pc:docMkLst>
      <pc:sldChg chg="modSp">
        <pc:chgData name="Brayden Chumbley" userId="S::bchumble@uoguelph.ca::8bbfb23a-578a-4e42-b1cc-1c4f44cd6612" providerId="AD" clId="Web-{97273C08-F1BB-4FFD-8A8F-43FEF51FD693}" dt="2023-11-27T00:10:48.647" v="25" actId="20577"/>
        <pc:sldMkLst>
          <pc:docMk/>
          <pc:sldMk cId="2237898868" sldId="256"/>
        </pc:sldMkLst>
        <pc:spChg chg="mod">
          <ac:chgData name="Brayden Chumbley" userId="S::bchumble@uoguelph.ca::8bbfb23a-578a-4e42-b1cc-1c4f44cd6612" providerId="AD" clId="Web-{97273C08-F1BB-4FFD-8A8F-43FEF51FD693}" dt="2023-11-27T00:10:28.037" v="0" actId="20577"/>
          <ac:spMkLst>
            <pc:docMk/>
            <pc:sldMk cId="2237898868" sldId="256"/>
            <ac:spMk id="2" creationId="{447CB507-DCAE-4C3A-BE36-4A46FF116E17}"/>
          </ac:spMkLst>
        </pc:spChg>
        <pc:spChg chg="mod">
          <ac:chgData name="Brayden Chumbley" userId="S::bchumble@uoguelph.ca::8bbfb23a-578a-4e42-b1cc-1c4f44cd6612" providerId="AD" clId="Web-{97273C08-F1BB-4FFD-8A8F-43FEF51FD693}" dt="2023-11-27T00:10:48.647" v="25" actId="20577"/>
          <ac:spMkLst>
            <pc:docMk/>
            <pc:sldMk cId="2237898868" sldId="256"/>
            <ac:spMk id="3" creationId="{6F00576F-9F87-674D-BFA1-4AE541C39A9C}"/>
          </ac:spMkLst>
        </pc:spChg>
      </pc:sldChg>
      <pc:sldChg chg="addSp delSp modSp">
        <pc:chgData name="Brayden Chumbley" userId="S::bchumble@uoguelph.ca::8bbfb23a-578a-4e42-b1cc-1c4f44cd6612" providerId="AD" clId="Web-{97273C08-F1BB-4FFD-8A8F-43FEF51FD693}" dt="2023-11-27T00:12:45.526" v="28"/>
        <pc:sldMkLst>
          <pc:docMk/>
          <pc:sldMk cId="2524815489" sldId="257"/>
        </pc:sldMkLst>
        <pc:spChg chg="mod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2" creationId="{094A988F-C4CF-9668-A6BD-7B08E0100867}"/>
          </ac:spMkLst>
        </pc:spChg>
        <pc:spChg chg="mod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6" creationId="{84DDEC87-3812-A258-E5C9-09BD0C0A4342}"/>
          </ac:spMkLst>
        </pc:spChg>
        <pc:spChg chg="del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58" creationId="{2D6FBB9D-1CAA-4D05-AB33-BABDFE17B843}"/>
          </ac:spMkLst>
        </pc:spChg>
        <pc:spChg chg="del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59" creationId="{04727B71-B4B6-4823-80A1-68C40B475118}"/>
          </ac:spMkLst>
        </pc:spChg>
        <pc:spChg chg="del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60" creationId="{79A6DB05-9FB5-4B07-8675-74C23D4FD89D}"/>
          </ac:spMkLst>
        </pc:spChg>
        <pc:spChg chg="del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61" creationId="{5C9B446A-6343-4E56-90BA-061E4DDF0FFB}"/>
          </ac:spMkLst>
        </pc:spChg>
        <pc:spChg chg="del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62" creationId="{3EC72A1B-03D3-499C-B4BF-AC68EEC22B10}"/>
          </ac:spMkLst>
        </pc:spChg>
        <pc:spChg chg="del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63" creationId="{216322C2-3CF0-4D33-BF90-3F384CF6D232}"/>
          </ac:spMkLst>
        </pc:spChg>
        <pc:spChg chg="del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64" creationId="{55D4142C-5077-457F-A6AD-3FECFDB39685}"/>
          </ac:spMkLst>
        </pc:spChg>
        <pc:spChg chg="del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65" creationId="{7A5F0580-5EE9-419F-96EE-B6529EF6E7D0}"/>
          </ac:spMkLst>
        </pc:spChg>
        <pc:spChg chg="add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70" creationId="{2D6FBB9D-1CAA-4D05-AB33-BABDFE17B843}"/>
          </ac:spMkLst>
        </pc:spChg>
        <pc:spChg chg="add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72" creationId="{04727B71-B4B6-4823-80A1-68C40B475118}"/>
          </ac:spMkLst>
        </pc:spChg>
        <pc:spChg chg="add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74" creationId="{79A6DB05-9FB5-4B07-8675-74C23D4FD89D}"/>
          </ac:spMkLst>
        </pc:spChg>
        <pc:spChg chg="add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76" creationId="{0288C6B4-AFC3-407F-A595-EFFD38D4CCAF}"/>
          </ac:spMkLst>
        </pc:spChg>
        <pc:spChg chg="add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78" creationId="{CF236821-17FE-429B-8D2C-08E13A64EA40}"/>
          </ac:spMkLst>
        </pc:spChg>
        <pc:spChg chg="add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80" creationId="{C0BDBCD2-E081-43AB-9119-C55465E59757}"/>
          </ac:spMkLst>
        </pc:spChg>
        <pc:spChg chg="add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82" creationId="{98E79BE4-34FE-485A-98A5-92CE8F7C4743}"/>
          </ac:spMkLst>
        </pc:spChg>
        <pc:spChg chg="add">
          <ac:chgData name="Brayden Chumbley" userId="S::bchumble@uoguelph.ca::8bbfb23a-578a-4e42-b1cc-1c4f44cd6612" providerId="AD" clId="Web-{97273C08-F1BB-4FFD-8A8F-43FEF51FD693}" dt="2023-11-27T00:12:45.526" v="28"/>
          <ac:spMkLst>
            <pc:docMk/>
            <pc:sldMk cId="2524815489" sldId="257"/>
            <ac:spMk id="84" creationId="{7A5F0580-5EE9-419F-96EE-B6529EF6E7D0}"/>
          </ac:spMkLst>
        </pc:spChg>
        <pc:picChg chg="del">
          <ac:chgData name="Brayden Chumbley" userId="S::bchumble@uoguelph.ca::8bbfb23a-578a-4e42-b1cc-1c4f44cd6612" providerId="AD" clId="Web-{97273C08-F1BB-4FFD-8A8F-43FEF51FD693}" dt="2023-11-27T00:10:56.335" v="26"/>
          <ac:picMkLst>
            <pc:docMk/>
            <pc:sldMk cId="2524815489" sldId="257"/>
            <ac:picMk id="3" creationId="{AAD6134D-D9D1-2F2B-D5DD-0504246C98C3}"/>
          </ac:picMkLst>
        </pc:picChg>
        <pc:picChg chg="add mod">
          <ac:chgData name="Brayden Chumbley" userId="S::bchumble@uoguelph.ca::8bbfb23a-578a-4e42-b1cc-1c4f44cd6612" providerId="AD" clId="Web-{97273C08-F1BB-4FFD-8A8F-43FEF51FD693}" dt="2023-11-27T00:12:45.526" v="28"/>
          <ac:picMkLst>
            <pc:docMk/>
            <pc:sldMk cId="2524815489" sldId="257"/>
            <ac:picMk id="4" creationId="{245152AC-B4F3-57F7-C511-B705713485D8}"/>
          </ac:picMkLst>
        </pc:picChg>
      </pc:sldChg>
    </pc:docChg>
  </pc:docChgLst>
  <pc:docChgLst>
    <pc:chgData name="Ryan Grace" userId="S::rgrace@uoguelph.ca::0531e3dc-d0fa-4627-896c-d9ab8d406c5f" providerId="AD" clId="Web-{99EF9145-E29E-638C-AF4E-4FD2DAA9887A}"/>
    <pc:docChg chg="modSld">
      <pc:chgData name="Ryan Grace" userId="S::rgrace@uoguelph.ca::0531e3dc-d0fa-4627-896c-d9ab8d406c5f" providerId="AD" clId="Web-{99EF9145-E29E-638C-AF4E-4FD2DAA9887A}" dt="2023-10-02T03:01:47.688" v="121" actId="20577"/>
      <pc:docMkLst>
        <pc:docMk/>
      </pc:docMkLst>
      <pc:sldChg chg="modSp">
        <pc:chgData name="Ryan Grace" userId="S::rgrace@uoguelph.ca::0531e3dc-d0fa-4627-896c-d9ab8d406c5f" providerId="AD" clId="Web-{99EF9145-E29E-638C-AF4E-4FD2DAA9887A}" dt="2023-10-02T03:01:47.688" v="121" actId="20577"/>
        <pc:sldMkLst>
          <pc:docMk/>
          <pc:sldMk cId="664638983" sldId="266"/>
        </pc:sldMkLst>
        <pc:spChg chg="mod">
          <ac:chgData name="Ryan Grace" userId="S::rgrace@uoguelph.ca::0531e3dc-d0fa-4627-896c-d9ab8d406c5f" providerId="AD" clId="Web-{99EF9145-E29E-638C-AF4E-4FD2DAA9887A}" dt="2023-10-02T02:52:25.961" v="3" actId="20577"/>
          <ac:spMkLst>
            <pc:docMk/>
            <pc:sldMk cId="664638983" sldId="266"/>
            <ac:spMk id="2" creationId="{293176A8-B947-D2E5-A0F1-AADB58D258A1}"/>
          </ac:spMkLst>
        </pc:spChg>
        <pc:spChg chg="mod">
          <ac:chgData name="Ryan Grace" userId="S::rgrace@uoguelph.ca::0531e3dc-d0fa-4627-896c-d9ab8d406c5f" providerId="AD" clId="Web-{99EF9145-E29E-638C-AF4E-4FD2DAA9887A}" dt="2023-10-02T03:01:47.688" v="121" actId="20577"/>
          <ac:spMkLst>
            <pc:docMk/>
            <pc:sldMk cId="664638983" sldId="266"/>
            <ac:spMk id="3" creationId="{AD5F7505-4601-0D9B-4B88-1E7210403014}"/>
          </ac:spMkLst>
        </pc:spChg>
      </pc:sldChg>
    </pc:docChg>
  </pc:docChgLst>
  <pc:docChgLst>
    <pc:chgData name="Brayden Chumbley" userId="S::bchumble@uoguelph.ca::8bbfb23a-578a-4e42-b1cc-1c4f44cd6612" providerId="AD" clId="Web-{C192D9A1-91FB-4CCB-AAA4-43F7E8AABC32}"/>
    <pc:docChg chg="modSld">
      <pc:chgData name="Brayden Chumbley" userId="S::bchumble@uoguelph.ca::8bbfb23a-578a-4e42-b1cc-1c4f44cd6612" providerId="AD" clId="Web-{C192D9A1-91FB-4CCB-AAA4-43F7E8AABC32}" dt="2023-10-23T14:18:55.595" v="131" actId="14100"/>
      <pc:docMkLst>
        <pc:docMk/>
      </pc:docMkLst>
      <pc:sldChg chg="addSp delSp modSp">
        <pc:chgData name="Brayden Chumbley" userId="S::bchumble@uoguelph.ca::8bbfb23a-578a-4e42-b1cc-1c4f44cd6612" providerId="AD" clId="Web-{C192D9A1-91FB-4CCB-AAA4-43F7E8AABC32}" dt="2023-10-23T14:15:49.546" v="128"/>
        <pc:sldMkLst>
          <pc:docMk/>
          <pc:sldMk cId="2524815489" sldId="257"/>
        </pc:sldMkLst>
        <pc:spChg chg="add del mod">
          <ac:chgData name="Brayden Chumbley" userId="S::bchumble@uoguelph.ca::8bbfb23a-578a-4e42-b1cc-1c4f44cd6612" providerId="AD" clId="Web-{C192D9A1-91FB-4CCB-AAA4-43F7E8AABC32}" dt="2023-10-23T14:15:32.905" v="125"/>
          <ac:spMkLst>
            <pc:docMk/>
            <pc:sldMk cId="2524815489" sldId="257"/>
            <ac:spMk id="5" creationId="{FE5A09B6-F08E-FF4F-24A5-C95661D409A8}"/>
          </ac:spMkLst>
        </pc:spChg>
        <pc:picChg chg="del">
          <ac:chgData name="Brayden Chumbley" userId="S::bchumble@uoguelph.ca::8bbfb23a-578a-4e42-b1cc-1c4f44cd6612" providerId="AD" clId="Web-{C192D9A1-91FB-4CCB-AAA4-43F7E8AABC32}" dt="2023-10-23T14:15:32.030" v="124"/>
          <ac:picMkLst>
            <pc:docMk/>
            <pc:sldMk cId="2524815489" sldId="257"/>
            <ac:picMk id="3" creationId="{9DF03177-FB74-4982-9E25-31423B067CD1}"/>
          </ac:picMkLst>
        </pc:picChg>
        <pc:picChg chg="add mod ord">
          <ac:chgData name="Brayden Chumbley" userId="S::bchumble@uoguelph.ca::8bbfb23a-578a-4e42-b1cc-1c4f44cd6612" providerId="AD" clId="Web-{C192D9A1-91FB-4CCB-AAA4-43F7E8AABC32}" dt="2023-10-23T14:15:49.546" v="128"/>
          <ac:picMkLst>
            <pc:docMk/>
            <pc:sldMk cId="2524815489" sldId="257"/>
            <ac:picMk id="7" creationId="{986C33BD-9C24-7AEB-63AC-3833E778E308}"/>
          </ac:picMkLst>
        </pc:picChg>
      </pc:sldChg>
      <pc:sldChg chg="modSp">
        <pc:chgData name="Brayden Chumbley" userId="S::bchumble@uoguelph.ca::8bbfb23a-578a-4e42-b1cc-1c4f44cd6612" providerId="AD" clId="Web-{C192D9A1-91FB-4CCB-AAA4-43F7E8AABC32}" dt="2023-10-23T14:18:55.595" v="131" actId="14100"/>
        <pc:sldMkLst>
          <pc:docMk/>
          <pc:sldMk cId="1119887393" sldId="258"/>
        </pc:sldMkLst>
        <pc:spChg chg="mod">
          <ac:chgData name="Brayden Chumbley" userId="S::bchumble@uoguelph.ca::8bbfb23a-578a-4e42-b1cc-1c4f44cd6612" providerId="AD" clId="Web-{C192D9A1-91FB-4CCB-AAA4-43F7E8AABC32}" dt="2023-10-23T14:18:55.595" v="131" actId="14100"/>
          <ac:spMkLst>
            <pc:docMk/>
            <pc:sldMk cId="1119887393" sldId="258"/>
            <ac:spMk id="3" creationId="{C2F00A57-42AF-FC14-12B6-811DAD4CCD82}"/>
          </ac:spMkLst>
        </pc:spChg>
        <pc:picChg chg="mod">
          <ac:chgData name="Brayden Chumbley" userId="S::bchumble@uoguelph.ca::8bbfb23a-578a-4e42-b1cc-1c4f44cd6612" providerId="AD" clId="Web-{C192D9A1-91FB-4CCB-AAA4-43F7E8AABC32}" dt="2023-10-23T14:12:06.731" v="123" actId="1076"/>
          <ac:picMkLst>
            <pc:docMk/>
            <pc:sldMk cId="1119887393" sldId="258"/>
            <ac:picMk id="4" creationId="{DF4B9463-528A-A3C0-DDCD-57DC9B66F762}"/>
          </ac:picMkLst>
        </pc:picChg>
      </pc:sldChg>
      <pc:sldChg chg="modSp">
        <pc:chgData name="Brayden Chumbley" userId="S::bchumble@uoguelph.ca::8bbfb23a-578a-4e42-b1cc-1c4f44cd6612" providerId="AD" clId="Web-{C192D9A1-91FB-4CCB-AAA4-43F7E8AABC32}" dt="2023-10-23T14:17:05.641" v="129" actId="20577"/>
        <pc:sldMkLst>
          <pc:docMk/>
          <pc:sldMk cId="2787596782" sldId="261"/>
        </pc:sldMkLst>
        <pc:spChg chg="mod">
          <ac:chgData name="Brayden Chumbley" userId="S::bchumble@uoguelph.ca::8bbfb23a-578a-4e42-b1cc-1c4f44cd6612" providerId="AD" clId="Web-{C192D9A1-91FB-4CCB-AAA4-43F7E8AABC32}" dt="2023-10-23T11:59:47.639" v="31" actId="20577"/>
          <ac:spMkLst>
            <pc:docMk/>
            <pc:sldMk cId="2787596782" sldId="261"/>
            <ac:spMk id="2" creationId="{8D9F3F5D-76A5-BEC5-11F2-74FD1A500B5F}"/>
          </ac:spMkLst>
        </pc:spChg>
        <pc:spChg chg="mod">
          <ac:chgData name="Brayden Chumbley" userId="S::bchumble@uoguelph.ca::8bbfb23a-578a-4e42-b1cc-1c4f44cd6612" providerId="AD" clId="Web-{C192D9A1-91FB-4CCB-AAA4-43F7E8AABC32}" dt="2023-10-23T14:17:05.641" v="129" actId="20577"/>
          <ac:spMkLst>
            <pc:docMk/>
            <pc:sldMk cId="2787596782" sldId="261"/>
            <ac:spMk id="3" creationId="{2D182BB1-375F-CE3B-CBC1-7F99E80B2F65}"/>
          </ac:spMkLst>
        </pc:spChg>
      </pc:sldChg>
    </pc:docChg>
  </pc:docChgLst>
  <pc:docChgLst>
    <pc:chgData name="Carter Neeb" userId="S::cneeb@uoguelph.ca::2aa6c1cb-63b8-4453-9cfe-eba2a0416ddd" providerId="AD" clId="Web-{4A9309EF-AD0E-4283-80E6-4C1406307303}"/>
    <pc:docChg chg="modSld">
      <pc:chgData name="Carter Neeb" userId="S::cneeb@uoguelph.ca::2aa6c1cb-63b8-4453-9cfe-eba2a0416ddd" providerId="AD" clId="Web-{4A9309EF-AD0E-4283-80E6-4C1406307303}" dt="2023-11-20T02:39:02.978" v="161" actId="20577"/>
      <pc:docMkLst>
        <pc:docMk/>
      </pc:docMkLst>
      <pc:sldChg chg="modSp">
        <pc:chgData name="Carter Neeb" userId="S::cneeb@uoguelph.ca::2aa6c1cb-63b8-4453-9cfe-eba2a0416ddd" providerId="AD" clId="Web-{4A9309EF-AD0E-4283-80E6-4C1406307303}" dt="2023-11-20T02:36:17.741" v="0" actId="20577"/>
        <pc:sldMkLst>
          <pc:docMk/>
          <pc:sldMk cId="3915342766" sldId="259"/>
        </pc:sldMkLst>
        <pc:spChg chg="mod">
          <ac:chgData name="Carter Neeb" userId="S::cneeb@uoguelph.ca::2aa6c1cb-63b8-4453-9cfe-eba2a0416ddd" providerId="AD" clId="Web-{4A9309EF-AD0E-4283-80E6-4C1406307303}" dt="2023-11-20T02:36:17.741" v="0" actId="20577"/>
          <ac:spMkLst>
            <pc:docMk/>
            <pc:sldMk cId="3915342766" sldId="259"/>
            <ac:spMk id="2" creationId="{49EF41C2-B748-A9A4-FF79-0A7CFD0AC53D}"/>
          </ac:spMkLst>
        </pc:spChg>
      </pc:sldChg>
      <pc:sldChg chg="modSp">
        <pc:chgData name="Carter Neeb" userId="S::cneeb@uoguelph.ca::2aa6c1cb-63b8-4453-9cfe-eba2a0416ddd" providerId="AD" clId="Web-{4A9309EF-AD0E-4283-80E6-4C1406307303}" dt="2023-11-20T02:39:02.978" v="161" actId="20577"/>
        <pc:sldMkLst>
          <pc:docMk/>
          <pc:sldMk cId="1246510731" sldId="262"/>
        </pc:sldMkLst>
        <pc:spChg chg="mod">
          <ac:chgData name="Carter Neeb" userId="S::cneeb@uoguelph.ca::2aa6c1cb-63b8-4453-9cfe-eba2a0416ddd" providerId="AD" clId="Web-{4A9309EF-AD0E-4283-80E6-4C1406307303}" dt="2023-11-20T02:39:02.978" v="161" actId="20577"/>
          <ac:spMkLst>
            <pc:docMk/>
            <pc:sldMk cId="1246510731" sldId="262"/>
            <ac:spMk id="2" creationId="{5C630BFA-9FF5-FF93-F8DB-B7B58C5BF240}"/>
          </ac:spMkLst>
        </pc:spChg>
        <pc:spChg chg="mod">
          <ac:chgData name="Carter Neeb" userId="S::cneeb@uoguelph.ca::2aa6c1cb-63b8-4453-9cfe-eba2a0416ddd" providerId="AD" clId="Web-{4A9309EF-AD0E-4283-80E6-4C1406307303}" dt="2023-11-20T02:39:01.556" v="159" actId="20577"/>
          <ac:spMkLst>
            <pc:docMk/>
            <pc:sldMk cId="1246510731" sldId="262"/>
            <ac:spMk id="3" creationId="{A772BF8F-DBC6-DEBB-76FC-85531F00D491}"/>
          </ac:spMkLst>
        </pc:spChg>
      </pc:sldChg>
    </pc:docChg>
  </pc:docChgLst>
  <pc:docChgLst>
    <pc:chgData name="Noah Guta" userId="S::nguta@uoguelph.ca::5fdd3cad-b589-43e1-b083-b31cc963ad11" providerId="AD" clId="Web-{520EB4E1-7658-B546-18EE-DCAFDDA51ACD}"/>
    <pc:docChg chg="modSld">
      <pc:chgData name="Noah Guta" userId="S::nguta@uoguelph.ca::5fdd3cad-b589-43e1-b083-b31cc963ad11" providerId="AD" clId="Web-{520EB4E1-7658-B546-18EE-DCAFDDA51ACD}" dt="2023-11-12T23:59:37.801" v="0" actId="20577"/>
      <pc:docMkLst>
        <pc:docMk/>
      </pc:docMkLst>
      <pc:sldChg chg="modSp">
        <pc:chgData name="Noah Guta" userId="S::nguta@uoguelph.ca::5fdd3cad-b589-43e1-b083-b31cc963ad11" providerId="AD" clId="Web-{520EB4E1-7658-B546-18EE-DCAFDDA51ACD}" dt="2023-11-12T23:59:37.801" v="0" actId="20577"/>
        <pc:sldMkLst>
          <pc:docMk/>
          <pc:sldMk cId="465937448" sldId="265"/>
        </pc:sldMkLst>
        <pc:spChg chg="mod">
          <ac:chgData name="Noah Guta" userId="S::nguta@uoguelph.ca::5fdd3cad-b589-43e1-b083-b31cc963ad11" providerId="AD" clId="Web-{520EB4E1-7658-B546-18EE-DCAFDDA51ACD}" dt="2023-11-12T23:59:37.801" v="0" actId="20577"/>
          <ac:spMkLst>
            <pc:docMk/>
            <pc:sldMk cId="465937448" sldId="265"/>
            <ac:spMk id="2" creationId="{113B5A8F-BBE7-5638-8971-F6E636F957EB}"/>
          </ac:spMkLst>
        </pc:spChg>
      </pc:sldChg>
    </pc:docChg>
  </pc:docChgLst>
  <pc:docChgLst>
    <pc:chgData name="Brayden Chumbley" userId="S::bchumble@uoguelph.ca::8bbfb23a-578a-4e42-b1cc-1c4f44cd6612" providerId="AD" clId="Web-{5904EEB3-1868-4DA1-B343-86ED294C8D8B}"/>
    <pc:docChg chg="modSld">
      <pc:chgData name="Brayden Chumbley" userId="S::bchumble@uoguelph.ca::8bbfb23a-578a-4e42-b1cc-1c4f44cd6612" providerId="AD" clId="Web-{5904EEB3-1868-4DA1-B343-86ED294C8D8B}" dt="2023-10-30T03:51:00.906" v="108" actId="20577"/>
      <pc:docMkLst>
        <pc:docMk/>
      </pc:docMkLst>
      <pc:sldChg chg="modSp">
        <pc:chgData name="Brayden Chumbley" userId="S::bchumble@uoguelph.ca::8bbfb23a-578a-4e42-b1cc-1c4f44cd6612" providerId="AD" clId="Web-{5904EEB3-1868-4DA1-B343-86ED294C8D8B}" dt="2023-10-30T03:51:00.906" v="108" actId="20577"/>
        <pc:sldMkLst>
          <pc:docMk/>
          <pc:sldMk cId="2787596782" sldId="261"/>
        </pc:sldMkLst>
        <pc:spChg chg="mod">
          <ac:chgData name="Brayden Chumbley" userId="S::bchumble@uoguelph.ca::8bbfb23a-578a-4e42-b1cc-1c4f44cd6612" providerId="AD" clId="Web-{5904EEB3-1868-4DA1-B343-86ED294C8D8B}" dt="2023-10-30T03:48:09.997" v="3" actId="20577"/>
          <ac:spMkLst>
            <pc:docMk/>
            <pc:sldMk cId="2787596782" sldId="261"/>
            <ac:spMk id="2" creationId="{8D9F3F5D-76A5-BEC5-11F2-74FD1A500B5F}"/>
          </ac:spMkLst>
        </pc:spChg>
        <pc:spChg chg="mod">
          <ac:chgData name="Brayden Chumbley" userId="S::bchumble@uoguelph.ca::8bbfb23a-578a-4e42-b1cc-1c4f44cd6612" providerId="AD" clId="Web-{5904EEB3-1868-4DA1-B343-86ED294C8D8B}" dt="2023-10-30T03:51:00.906" v="108" actId="20577"/>
          <ac:spMkLst>
            <pc:docMk/>
            <pc:sldMk cId="2787596782" sldId="261"/>
            <ac:spMk id="3" creationId="{2D182BB1-375F-CE3B-CBC1-7F99E80B2F65}"/>
          </ac:spMkLst>
        </pc:spChg>
      </pc:sldChg>
    </pc:docChg>
  </pc:docChgLst>
  <pc:docChgLst>
    <pc:chgData name="Jerritt Hung" userId="S::jerritt@uoguelph.ca::ab9ac6f4-f658-4efb-9682-d834281d2046" providerId="AD" clId="Web-{09501BA2-536E-4122-92EF-70887C6F51F6}"/>
    <pc:docChg chg="modSld">
      <pc:chgData name="Jerritt Hung" userId="S::jerritt@uoguelph.ca::ab9ac6f4-f658-4efb-9682-d834281d2046" providerId="AD" clId="Web-{09501BA2-536E-4122-92EF-70887C6F51F6}" dt="2023-11-27T01:40:34.863" v="100" actId="20577"/>
      <pc:docMkLst>
        <pc:docMk/>
      </pc:docMkLst>
      <pc:sldChg chg="modSp">
        <pc:chgData name="Jerritt Hung" userId="S::jerritt@uoguelph.ca::ab9ac6f4-f658-4efb-9682-d834281d2046" providerId="AD" clId="Web-{09501BA2-536E-4122-92EF-70887C6F51F6}" dt="2023-11-27T01:40:34.863" v="100" actId="20577"/>
        <pc:sldMkLst>
          <pc:docMk/>
          <pc:sldMk cId="3895745274" sldId="260"/>
        </pc:sldMkLst>
        <pc:spChg chg="mod">
          <ac:chgData name="Jerritt Hung" userId="S::jerritt@uoguelph.ca::ab9ac6f4-f658-4efb-9682-d834281d2046" providerId="AD" clId="Web-{09501BA2-536E-4122-92EF-70887C6F51F6}" dt="2023-11-27T01:40:34.863" v="100" actId="20577"/>
          <ac:spMkLst>
            <pc:docMk/>
            <pc:sldMk cId="3895745274" sldId="260"/>
            <ac:spMk id="3" creationId="{96F753CF-AE14-D7BC-8493-EF3196722B77}"/>
          </ac:spMkLst>
        </pc:spChg>
      </pc:sldChg>
    </pc:docChg>
  </pc:docChgLst>
  <pc:docChgLst>
    <pc:chgData name="Jerritt Hung" userId="S::jerritt@uoguelph.ca::ab9ac6f4-f658-4efb-9682-d834281d2046" providerId="AD" clId="Web-{84148F06-5376-41FE-8C29-08A2413A023C}"/>
    <pc:docChg chg="modSld">
      <pc:chgData name="Jerritt Hung" userId="S::jerritt@uoguelph.ca::ab9ac6f4-f658-4efb-9682-d834281d2046" providerId="AD" clId="Web-{84148F06-5376-41FE-8C29-08A2413A023C}" dt="2023-11-13T00:08:44.058" v="56" actId="20577"/>
      <pc:docMkLst>
        <pc:docMk/>
      </pc:docMkLst>
      <pc:sldChg chg="modSp">
        <pc:chgData name="Jerritt Hung" userId="S::jerritt@uoguelph.ca::ab9ac6f4-f658-4efb-9682-d834281d2046" providerId="AD" clId="Web-{84148F06-5376-41FE-8C29-08A2413A023C}" dt="2023-11-13T00:08:44.058" v="56" actId="20577"/>
        <pc:sldMkLst>
          <pc:docMk/>
          <pc:sldMk cId="3895745274" sldId="260"/>
        </pc:sldMkLst>
        <pc:spChg chg="mod">
          <ac:chgData name="Jerritt Hung" userId="S::jerritt@uoguelph.ca::ab9ac6f4-f658-4efb-9682-d834281d2046" providerId="AD" clId="Web-{84148F06-5376-41FE-8C29-08A2413A023C}" dt="2023-11-13T00:06:01.197" v="1" actId="20577"/>
          <ac:spMkLst>
            <pc:docMk/>
            <pc:sldMk cId="3895745274" sldId="260"/>
            <ac:spMk id="2" creationId="{62230379-32D7-253C-BEEA-6DFA44934674}"/>
          </ac:spMkLst>
        </pc:spChg>
        <pc:spChg chg="mod">
          <ac:chgData name="Jerritt Hung" userId="S::jerritt@uoguelph.ca::ab9ac6f4-f658-4efb-9682-d834281d2046" providerId="AD" clId="Web-{84148F06-5376-41FE-8C29-08A2413A023C}" dt="2023-11-13T00:08:44.058" v="56" actId="20577"/>
          <ac:spMkLst>
            <pc:docMk/>
            <pc:sldMk cId="3895745274" sldId="260"/>
            <ac:spMk id="3" creationId="{96F753CF-AE14-D7BC-8493-EF3196722B77}"/>
          </ac:spMkLst>
        </pc:spChg>
      </pc:sldChg>
    </pc:docChg>
  </pc:docChgLst>
  <pc:docChgLst>
    <pc:chgData name="Ryan Grace" userId="S::rgrace@uoguelph.ca::0531e3dc-d0fa-4627-896c-d9ab8d406c5f" providerId="AD" clId="Web-{26410283-DB0A-48AD-BA14-CC8B4A5E79F6}"/>
    <pc:docChg chg="modSld">
      <pc:chgData name="Ryan Grace" userId="S::rgrace@uoguelph.ca::0531e3dc-d0fa-4627-896c-d9ab8d406c5f" providerId="AD" clId="Web-{26410283-DB0A-48AD-BA14-CC8B4A5E79F6}" dt="2023-11-27T04:57:48.545" v="78" actId="20577"/>
      <pc:docMkLst>
        <pc:docMk/>
      </pc:docMkLst>
      <pc:sldChg chg="modSp">
        <pc:chgData name="Ryan Grace" userId="S::rgrace@uoguelph.ca::0531e3dc-d0fa-4627-896c-d9ab8d406c5f" providerId="AD" clId="Web-{26410283-DB0A-48AD-BA14-CC8B4A5E79F6}" dt="2023-11-27T04:57:48.545" v="78" actId="20577"/>
        <pc:sldMkLst>
          <pc:docMk/>
          <pc:sldMk cId="664638983" sldId="266"/>
        </pc:sldMkLst>
        <pc:spChg chg="mod">
          <ac:chgData name="Ryan Grace" userId="S::rgrace@uoguelph.ca::0531e3dc-d0fa-4627-896c-d9ab8d406c5f" providerId="AD" clId="Web-{26410283-DB0A-48AD-BA14-CC8B4A5E79F6}" dt="2023-11-27T04:49:21.131" v="0" actId="20577"/>
          <ac:spMkLst>
            <pc:docMk/>
            <pc:sldMk cId="664638983" sldId="266"/>
            <ac:spMk id="2" creationId="{293176A8-B947-D2E5-A0F1-AADB58D258A1}"/>
          </ac:spMkLst>
        </pc:spChg>
        <pc:spChg chg="mod">
          <ac:chgData name="Ryan Grace" userId="S::rgrace@uoguelph.ca::0531e3dc-d0fa-4627-896c-d9ab8d406c5f" providerId="AD" clId="Web-{26410283-DB0A-48AD-BA14-CC8B4A5E79F6}" dt="2023-11-27T04:57:48.545" v="78" actId="20577"/>
          <ac:spMkLst>
            <pc:docMk/>
            <pc:sldMk cId="664638983" sldId="266"/>
            <ac:spMk id="3" creationId="{AD5F7505-4601-0D9B-4B88-1E7210403014}"/>
          </ac:spMkLst>
        </pc:spChg>
      </pc:sldChg>
    </pc:docChg>
  </pc:docChgLst>
  <pc:docChgLst>
    <pc:chgData name="Ryan Grace" userId="S::rgrace@uoguelph.ca::0531e3dc-d0fa-4627-896c-d9ab8d406c5f" providerId="AD" clId="Web-{DD792A05-7B48-4369-8490-16906E2F89F9}"/>
    <pc:docChg chg="modSld">
      <pc:chgData name="Ryan Grace" userId="S::rgrace@uoguelph.ca::0531e3dc-d0fa-4627-896c-d9ab8d406c5f" providerId="AD" clId="Web-{DD792A05-7B48-4369-8490-16906E2F89F9}" dt="2023-11-27T02:12:02.449" v="3" actId="20577"/>
      <pc:docMkLst>
        <pc:docMk/>
      </pc:docMkLst>
      <pc:sldChg chg="modSp">
        <pc:chgData name="Ryan Grace" userId="S::rgrace@uoguelph.ca::0531e3dc-d0fa-4627-896c-d9ab8d406c5f" providerId="AD" clId="Web-{DD792A05-7B48-4369-8490-16906E2F89F9}" dt="2023-11-27T02:12:02.449" v="3" actId="20577"/>
        <pc:sldMkLst>
          <pc:docMk/>
          <pc:sldMk cId="664638983" sldId="266"/>
        </pc:sldMkLst>
        <pc:spChg chg="mod">
          <ac:chgData name="Ryan Grace" userId="S::rgrace@uoguelph.ca::0531e3dc-d0fa-4627-896c-d9ab8d406c5f" providerId="AD" clId="Web-{DD792A05-7B48-4369-8490-16906E2F89F9}" dt="2023-11-27T02:12:02.449" v="3" actId="20577"/>
          <ac:spMkLst>
            <pc:docMk/>
            <pc:sldMk cId="664638983" sldId="266"/>
            <ac:spMk id="3" creationId="{AD5F7505-4601-0D9B-4B88-1E7210403014}"/>
          </ac:spMkLst>
        </pc:spChg>
      </pc:sldChg>
    </pc:docChg>
  </pc:docChgLst>
  <pc:docChgLst>
    <pc:chgData name="Noah Guta" userId="S::nguta@uoguelph.ca::5fdd3cad-b589-43e1-b083-b31cc963ad11" providerId="AD" clId="Web-{B7E43394-4020-3A61-F7BB-CB9CF76F2572}"/>
    <pc:docChg chg="modSld">
      <pc:chgData name="Noah Guta" userId="S::nguta@uoguelph.ca::5fdd3cad-b589-43e1-b083-b31cc963ad11" providerId="AD" clId="Web-{B7E43394-4020-3A61-F7BB-CB9CF76F2572}" dt="2023-10-29T20:10:22.057" v="201" actId="20577"/>
      <pc:docMkLst>
        <pc:docMk/>
      </pc:docMkLst>
      <pc:sldChg chg="modSp">
        <pc:chgData name="Noah Guta" userId="S::nguta@uoguelph.ca::5fdd3cad-b589-43e1-b083-b31cc963ad11" providerId="AD" clId="Web-{B7E43394-4020-3A61-F7BB-CB9CF76F2572}" dt="2023-10-29T14:15:51.426" v="7" actId="20577"/>
        <pc:sldMkLst>
          <pc:docMk/>
          <pc:sldMk cId="2237898868" sldId="256"/>
        </pc:sldMkLst>
        <pc:spChg chg="mod">
          <ac:chgData name="Noah Guta" userId="S::nguta@uoguelph.ca::5fdd3cad-b589-43e1-b083-b31cc963ad11" providerId="AD" clId="Web-{B7E43394-4020-3A61-F7BB-CB9CF76F2572}" dt="2023-10-29T14:15:37.614" v="0" actId="20577"/>
          <ac:spMkLst>
            <pc:docMk/>
            <pc:sldMk cId="2237898868" sldId="256"/>
            <ac:spMk id="2" creationId="{447CB507-DCAE-4C3A-BE36-4A46FF116E17}"/>
          </ac:spMkLst>
        </pc:spChg>
        <pc:spChg chg="mod">
          <ac:chgData name="Noah Guta" userId="S::nguta@uoguelph.ca::5fdd3cad-b589-43e1-b083-b31cc963ad11" providerId="AD" clId="Web-{B7E43394-4020-3A61-F7BB-CB9CF76F2572}" dt="2023-10-29T14:15:51.426" v="7" actId="20577"/>
          <ac:spMkLst>
            <pc:docMk/>
            <pc:sldMk cId="2237898868" sldId="256"/>
            <ac:spMk id="3" creationId="{6F00576F-9F87-674D-BFA1-4AE541C39A9C}"/>
          </ac:spMkLst>
        </pc:spChg>
      </pc:sldChg>
      <pc:sldChg chg="delSp modSp">
        <pc:chgData name="Noah Guta" userId="S::nguta@uoguelph.ca::5fdd3cad-b589-43e1-b083-b31cc963ad11" providerId="AD" clId="Web-{B7E43394-4020-3A61-F7BB-CB9CF76F2572}" dt="2023-10-29T14:29:47.160" v="186" actId="20577"/>
        <pc:sldMkLst>
          <pc:docMk/>
          <pc:sldMk cId="1119887393" sldId="258"/>
        </pc:sldMkLst>
        <pc:spChg chg="mod">
          <ac:chgData name="Noah Guta" userId="S::nguta@uoguelph.ca::5fdd3cad-b589-43e1-b083-b31cc963ad11" providerId="AD" clId="Web-{B7E43394-4020-3A61-F7BB-CB9CF76F2572}" dt="2023-10-29T14:25:44.968" v="50" actId="20577"/>
          <ac:spMkLst>
            <pc:docMk/>
            <pc:sldMk cId="1119887393" sldId="258"/>
            <ac:spMk id="2" creationId="{998D6344-7390-D75E-322D-A4FCDA455020}"/>
          </ac:spMkLst>
        </pc:spChg>
        <pc:spChg chg="mod">
          <ac:chgData name="Noah Guta" userId="S::nguta@uoguelph.ca::5fdd3cad-b589-43e1-b083-b31cc963ad11" providerId="AD" clId="Web-{B7E43394-4020-3A61-F7BB-CB9CF76F2572}" dt="2023-10-29T14:29:47.160" v="186" actId="20577"/>
          <ac:spMkLst>
            <pc:docMk/>
            <pc:sldMk cId="1119887393" sldId="258"/>
            <ac:spMk id="3" creationId="{C2F00A57-42AF-FC14-12B6-811DAD4CCD82}"/>
          </ac:spMkLst>
        </pc:spChg>
        <pc:picChg chg="del">
          <ac:chgData name="Noah Guta" userId="S::nguta@uoguelph.ca::5fdd3cad-b589-43e1-b083-b31cc963ad11" providerId="AD" clId="Web-{B7E43394-4020-3A61-F7BB-CB9CF76F2572}" dt="2023-10-29T14:16:23.474" v="8"/>
          <ac:picMkLst>
            <pc:docMk/>
            <pc:sldMk cId="1119887393" sldId="258"/>
            <ac:picMk id="4" creationId="{DF4B9463-528A-A3C0-DDCD-57DC9B66F762}"/>
          </ac:picMkLst>
        </pc:picChg>
      </pc:sldChg>
      <pc:sldChg chg="modSp">
        <pc:chgData name="Noah Guta" userId="S::nguta@uoguelph.ca::5fdd3cad-b589-43e1-b083-b31cc963ad11" providerId="AD" clId="Web-{B7E43394-4020-3A61-F7BB-CB9CF76F2572}" dt="2023-10-29T14:27:15.595" v="109" actId="20577"/>
        <pc:sldMkLst>
          <pc:docMk/>
          <pc:sldMk cId="3915342766" sldId="259"/>
        </pc:sldMkLst>
        <pc:spChg chg="mod">
          <ac:chgData name="Noah Guta" userId="S::nguta@uoguelph.ca::5fdd3cad-b589-43e1-b083-b31cc963ad11" providerId="AD" clId="Web-{B7E43394-4020-3A61-F7BB-CB9CF76F2572}" dt="2023-10-29T14:25:47.593" v="51" actId="20577"/>
          <ac:spMkLst>
            <pc:docMk/>
            <pc:sldMk cId="3915342766" sldId="259"/>
            <ac:spMk id="2" creationId="{49EF41C2-B748-A9A4-FF79-0A7CFD0AC53D}"/>
          </ac:spMkLst>
        </pc:spChg>
        <pc:spChg chg="mod">
          <ac:chgData name="Noah Guta" userId="S::nguta@uoguelph.ca::5fdd3cad-b589-43e1-b083-b31cc963ad11" providerId="AD" clId="Web-{B7E43394-4020-3A61-F7BB-CB9CF76F2572}" dt="2023-10-29T14:27:15.595" v="109" actId="20577"/>
          <ac:spMkLst>
            <pc:docMk/>
            <pc:sldMk cId="3915342766" sldId="259"/>
            <ac:spMk id="3" creationId="{9509C75B-8247-1790-E154-8595CBA28CF9}"/>
          </ac:spMkLst>
        </pc:spChg>
      </pc:sldChg>
      <pc:sldChg chg="modSp">
        <pc:chgData name="Noah Guta" userId="S::nguta@uoguelph.ca::5fdd3cad-b589-43e1-b083-b31cc963ad11" providerId="AD" clId="Web-{B7E43394-4020-3A61-F7BB-CB9CF76F2572}" dt="2023-10-29T20:10:22.057" v="201" actId="20577"/>
        <pc:sldMkLst>
          <pc:docMk/>
          <pc:sldMk cId="465937448" sldId="265"/>
        </pc:sldMkLst>
        <pc:spChg chg="mod">
          <ac:chgData name="Noah Guta" userId="S::nguta@uoguelph.ca::5fdd3cad-b589-43e1-b083-b31cc963ad11" providerId="AD" clId="Web-{B7E43394-4020-3A61-F7BB-CB9CF76F2572}" dt="2023-10-29T20:10:22.057" v="201" actId="20577"/>
          <ac:spMkLst>
            <pc:docMk/>
            <pc:sldMk cId="465937448" sldId="265"/>
            <ac:spMk id="2" creationId="{113B5A8F-BBE7-5638-8971-F6E636F957EB}"/>
          </ac:spMkLst>
        </pc:spChg>
        <pc:spChg chg="mod">
          <ac:chgData name="Noah Guta" userId="S::nguta@uoguelph.ca::5fdd3cad-b589-43e1-b083-b31cc963ad11" providerId="AD" clId="Web-{B7E43394-4020-3A61-F7BB-CB9CF76F2572}" dt="2023-10-29T16:25:57.157" v="199" actId="20577"/>
          <ac:spMkLst>
            <pc:docMk/>
            <pc:sldMk cId="465937448" sldId="265"/>
            <ac:spMk id="3" creationId="{C692A919-3C09-DF14-B477-3B03C960509F}"/>
          </ac:spMkLst>
        </pc:spChg>
      </pc:sldChg>
    </pc:docChg>
  </pc:docChgLst>
  <pc:docChgLst>
    <pc:chgData name="Muhammad Talha Sadaqat" userId="S::msadaqat@uoguelph.ca::d6a7d01e-32e2-4e10-87b5-ed0c6b0116d3" providerId="AD" clId="Web-{97A0156D-B8FC-4A88-916C-D358E2A22E8A}"/>
    <pc:docChg chg="addSld delSld modSld">
      <pc:chgData name="Muhammad Talha Sadaqat" userId="S::msadaqat@uoguelph.ca::d6a7d01e-32e2-4e10-87b5-ed0c6b0116d3" providerId="AD" clId="Web-{97A0156D-B8FC-4A88-916C-D358E2A22E8A}" dt="2023-10-01T15:51:04.433" v="104" actId="1076"/>
      <pc:docMkLst>
        <pc:docMk/>
      </pc:docMkLst>
      <pc:sldChg chg="addSp delSp modSp mod setBg">
        <pc:chgData name="Muhammad Talha Sadaqat" userId="S::msadaqat@uoguelph.ca::d6a7d01e-32e2-4e10-87b5-ed0c6b0116d3" providerId="AD" clId="Web-{97A0156D-B8FC-4A88-916C-D358E2A22E8A}" dt="2023-10-01T15:51:04.433" v="104" actId="1076"/>
        <pc:sldMkLst>
          <pc:docMk/>
          <pc:sldMk cId="1395215299" sldId="268"/>
        </pc:sldMkLst>
        <pc:spChg chg="mod">
          <ac:chgData name="Muhammad Talha Sadaqat" userId="S::msadaqat@uoguelph.ca::d6a7d01e-32e2-4e10-87b5-ed0c6b0116d3" providerId="AD" clId="Web-{97A0156D-B8FC-4A88-916C-D358E2A22E8A}" dt="2023-10-01T15:50:52.871" v="102"/>
          <ac:spMkLst>
            <pc:docMk/>
            <pc:sldMk cId="1395215299" sldId="268"/>
            <ac:spMk id="2" creationId="{5C630BFA-9FF5-FF93-F8DB-B7B58C5BF240}"/>
          </ac:spMkLst>
        </pc:spChg>
        <pc:spChg chg="mod ord">
          <ac:chgData name="Muhammad Talha Sadaqat" userId="S::msadaqat@uoguelph.ca::d6a7d01e-32e2-4e10-87b5-ed0c6b0116d3" providerId="AD" clId="Web-{97A0156D-B8FC-4A88-916C-D358E2A22E8A}" dt="2023-10-01T15:50:52.871" v="102"/>
          <ac:spMkLst>
            <pc:docMk/>
            <pc:sldMk cId="1395215299" sldId="268"/>
            <ac:spMk id="3" creationId="{A772BF8F-DBC6-DEBB-76FC-85531F00D491}"/>
          </ac:spMkLst>
        </pc:spChg>
        <pc:spChg chg="add del">
          <ac:chgData name="Muhammad Talha Sadaqat" userId="S::msadaqat@uoguelph.ca::d6a7d01e-32e2-4e10-87b5-ed0c6b0116d3" providerId="AD" clId="Web-{97A0156D-B8FC-4A88-916C-D358E2A22E8A}" dt="2023-10-01T15:50:52.855" v="101"/>
          <ac:spMkLst>
            <pc:docMk/>
            <pc:sldMk cId="1395215299" sldId="268"/>
            <ac:spMk id="10" creationId="{49B9E8A9-352D-4DCB-9485-C777000D4979}"/>
          </ac:spMkLst>
        </pc:spChg>
        <pc:spChg chg="add del">
          <ac:chgData name="Muhammad Talha Sadaqat" userId="S::msadaqat@uoguelph.ca::d6a7d01e-32e2-4e10-87b5-ed0c6b0116d3" providerId="AD" clId="Web-{97A0156D-B8FC-4A88-916C-D358E2A22E8A}" dt="2023-10-01T15:50:52.855" v="101"/>
          <ac:spMkLst>
            <pc:docMk/>
            <pc:sldMk cId="1395215299" sldId="268"/>
            <ac:spMk id="12" creationId="{C2A9B0E5-C2C1-4B85-99A9-117A659D5FE0}"/>
          </ac:spMkLst>
        </pc:spChg>
        <pc:spChg chg="add del">
          <ac:chgData name="Muhammad Talha Sadaqat" userId="S::msadaqat@uoguelph.ca::d6a7d01e-32e2-4e10-87b5-ed0c6b0116d3" providerId="AD" clId="Web-{97A0156D-B8FC-4A88-916C-D358E2A22E8A}" dt="2023-10-01T15:50:52.855" v="101"/>
          <ac:spMkLst>
            <pc:docMk/>
            <pc:sldMk cId="1395215299" sldId="268"/>
            <ac:spMk id="14" creationId="{3A8AEACA-9535-4BE8-A91B-8BE82BA54751}"/>
          </ac:spMkLst>
        </pc:spChg>
        <pc:spChg chg="add">
          <ac:chgData name="Muhammad Talha Sadaqat" userId="S::msadaqat@uoguelph.ca::d6a7d01e-32e2-4e10-87b5-ed0c6b0116d3" providerId="AD" clId="Web-{97A0156D-B8FC-4A88-916C-D358E2A22E8A}" dt="2023-10-01T15:50:52.871" v="102"/>
          <ac:spMkLst>
            <pc:docMk/>
            <pc:sldMk cId="1395215299" sldId="268"/>
            <ac:spMk id="16" creationId="{75C56826-D4E5-42ED-8529-079651CB3005}"/>
          </ac:spMkLst>
        </pc:spChg>
        <pc:spChg chg="add">
          <ac:chgData name="Muhammad Talha Sadaqat" userId="S::msadaqat@uoguelph.ca::d6a7d01e-32e2-4e10-87b5-ed0c6b0116d3" providerId="AD" clId="Web-{97A0156D-B8FC-4A88-916C-D358E2A22E8A}" dt="2023-10-01T15:50:52.871" v="102"/>
          <ac:spMkLst>
            <pc:docMk/>
            <pc:sldMk cId="1395215299" sldId="268"/>
            <ac:spMk id="17" creationId="{8F7AFB9A-7364-478C-B48B-8523CDD9AE8D}"/>
          </ac:spMkLst>
        </pc:spChg>
        <pc:spChg chg="add">
          <ac:chgData name="Muhammad Talha Sadaqat" userId="S::msadaqat@uoguelph.ca::d6a7d01e-32e2-4e10-87b5-ed0c6b0116d3" providerId="AD" clId="Web-{97A0156D-B8FC-4A88-916C-D358E2A22E8A}" dt="2023-10-01T15:50:52.871" v="102"/>
          <ac:spMkLst>
            <pc:docMk/>
            <pc:sldMk cId="1395215299" sldId="268"/>
            <ac:spMk id="18" creationId="{82095FCE-EF05-4443-B97A-85DEE3A5CA17}"/>
          </ac:spMkLst>
        </pc:spChg>
        <pc:spChg chg="add">
          <ac:chgData name="Muhammad Talha Sadaqat" userId="S::msadaqat@uoguelph.ca::d6a7d01e-32e2-4e10-87b5-ed0c6b0116d3" providerId="AD" clId="Web-{97A0156D-B8FC-4A88-916C-D358E2A22E8A}" dt="2023-10-01T15:50:52.871" v="102"/>
          <ac:spMkLst>
            <pc:docMk/>
            <pc:sldMk cId="1395215299" sldId="268"/>
            <ac:spMk id="19" creationId="{36678033-86B6-40E6-BE90-78D8ED4E3A31}"/>
          </ac:spMkLst>
        </pc:spChg>
        <pc:spChg chg="add">
          <ac:chgData name="Muhammad Talha Sadaqat" userId="S::msadaqat@uoguelph.ca::d6a7d01e-32e2-4e10-87b5-ed0c6b0116d3" providerId="AD" clId="Web-{97A0156D-B8FC-4A88-916C-D358E2A22E8A}" dt="2023-10-01T15:50:52.871" v="102"/>
          <ac:spMkLst>
            <pc:docMk/>
            <pc:sldMk cId="1395215299" sldId="268"/>
            <ac:spMk id="20" creationId="{D2542E1A-076E-4A34-BB67-2BF961754E0C}"/>
          </ac:spMkLst>
        </pc:spChg>
        <pc:picChg chg="add mod">
          <ac:chgData name="Muhammad Talha Sadaqat" userId="S::msadaqat@uoguelph.ca::d6a7d01e-32e2-4e10-87b5-ed0c6b0116d3" providerId="AD" clId="Web-{97A0156D-B8FC-4A88-916C-D358E2A22E8A}" dt="2023-10-01T15:50:52.871" v="102"/>
          <ac:picMkLst>
            <pc:docMk/>
            <pc:sldMk cId="1395215299" sldId="268"/>
            <ac:picMk id="4" creationId="{2CD73E9E-E781-EF1E-D020-9AC7DD49D669}"/>
          </ac:picMkLst>
        </pc:picChg>
        <pc:picChg chg="add mod">
          <ac:chgData name="Muhammad Talha Sadaqat" userId="S::msadaqat@uoguelph.ca::d6a7d01e-32e2-4e10-87b5-ed0c6b0116d3" providerId="AD" clId="Web-{97A0156D-B8FC-4A88-916C-D358E2A22E8A}" dt="2023-10-01T15:51:04.433" v="104" actId="1076"/>
          <ac:picMkLst>
            <pc:docMk/>
            <pc:sldMk cId="1395215299" sldId="268"/>
            <ac:picMk id="5" creationId="{C3B58BBC-ACB1-AFB4-7C18-46745B3B72E1}"/>
          </ac:picMkLst>
        </pc:picChg>
      </pc:sldChg>
      <pc:sldChg chg="add del replId">
        <pc:chgData name="Muhammad Talha Sadaqat" userId="S::msadaqat@uoguelph.ca::d6a7d01e-32e2-4e10-87b5-ed0c6b0116d3" providerId="AD" clId="Web-{97A0156D-B8FC-4A88-916C-D358E2A22E8A}" dt="2023-10-01T15:12:31.765" v="95"/>
        <pc:sldMkLst>
          <pc:docMk/>
          <pc:sldMk cId="1823733397" sldId="269"/>
        </pc:sldMkLst>
      </pc:sldChg>
    </pc:docChg>
  </pc:docChgLst>
  <pc:docChgLst>
    <pc:chgData name="Muhammad Talha Sadaqat" userId="S::msadaqat@uoguelph.ca::d6a7d01e-32e2-4e10-87b5-ed0c6b0116d3" providerId="AD" clId="Web-{FCE6BAC0-5362-4305-909A-B1311A437B7A}"/>
    <pc:docChg chg="modSld">
      <pc:chgData name="Muhammad Talha Sadaqat" userId="S::msadaqat@uoguelph.ca::d6a7d01e-32e2-4e10-87b5-ed0c6b0116d3" providerId="AD" clId="Web-{FCE6BAC0-5362-4305-909A-B1311A437B7A}" dt="2023-11-13T12:51:58.427" v="37" actId="20577"/>
      <pc:docMkLst>
        <pc:docMk/>
      </pc:docMkLst>
      <pc:sldChg chg="modSp">
        <pc:chgData name="Muhammad Talha Sadaqat" userId="S::msadaqat@uoguelph.ca::d6a7d01e-32e2-4e10-87b5-ed0c6b0116d3" providerId="AD" clId="Web-{FCE6BAC0-5362-4305-909A-B1311A437B7A}" dt="2023-11-13T12:51:58.427" v="37" actId="20577"/>
        <pc:sldMkLst>
          <pc:docMk/>
          <pc:sldMk cId="4292705022" sldId="269"/>
        </pc:sldMkLst>
        <pc:spChg chg="mod">
          <ac:chgData name="Muhammad Talha Sadaqat" userId="S::msadaqat@uoguelph.ca::d6a7d01e-32e2-4e10-87b5-ed0c6b0116d3" providerId="AD" clId="Web-{FCE6BAC0-5362-4305-909A-B1311A437B7A}" dt="2023-11-13T12:49:54.878" v="1" actId="20577"/>
          <ac:spMkLst>
            <pc:docMk/>
            <pc:sldMk cId="4292705022" sldId="269"/>
            <ac:spMk id="2" creationId="{5C630BFA-9FF5-FF93-F8DB-B7B58C5BF240}"/>
          </ac:spMkLst>
        </pc:spChg>
        <pc:spChg chg="mod">
          <ac:chgData name="Muhammad Talha Sadaqat" userId="S::msadaqat@uoguelph.ca::d6a7d01e-32e2-4e10-87b5-ed0c6b0116d3" providerId="AD" clId="Web-{FCE6BAC0-5362-4305-909A-B1311A437B7A}" dt="2023-11-13T12:51:58.427" v="37" actId="20577"/>
          <ac:spMkLst>
            <pc:docMk/>
            <pc:sldMk cId="4292705022" sldId="269"/>
            <ac:spMk id="3" creationId="{A772BF8F-DBC6-DEBB-76FC-85531F00D491}"/>
          </ac:spMkLst>
        </pc:spChg>
      </pc:sldChg>
    </pc:docChg>
  </pc:docChgLst>
  <pc:docChgLst>
    <pc:chgData name="Ryan Grace" userId="S::rgrace@uoguelph.ca::0531e3dc-d0fa-4627-896c-d9ab8d406c5f" providerId="AD" clId="Web-{1691D178-DAB7-4501-95CA-937CAEE29F46}"/>
    <pc:docChg chg="modSld">
      <pc:chgData name="Ryan Grace" userId="S::rgrace@uoguelph.ca::0531e3dc-d0fa-4627-896c-d9ab8d406c5f" providerId="AD" clId="Web-{1691D178-DAB7-4501-95CA-937CAEE29F46}" dt="2023-10-23T05:11:10.885" v="77" actId="20577"/>
      <pc:docMkLst>
        <pc:docMk/>
      </pc:docMkLst>
      <pc:sldChg chg="modSp">
        <pc:chgData name="Ryan Grace" userId="S::rgrace@uoguelph.ca::0531e3dc-d0fa-4627-896c-d9ab8d406c5f" providerId="AD" clId="Web-{1691D178-DAB7-4501-95CA-937CAEE29F46}" dt="2023-10-23T05:11:10.885" v="77" actId="20577"/>
        <pc:sldMkLst>
          <pc:docMk/>
          <pc:sldMk cId="664638983" sldId="266"/>
        </pc:sldMkLst>
        <pc:spChg chg="mod">
          <ac:chgData name="Ryan Grace" userId="S::rgrace@uoguelph.ca::0531e3dc-d0fa-4627-896c-d9ab8d406c5f" providerId="AD" clId="Web-{1691D178-DAB7-4501-95CA-937CAEE29F46}" dt="2023-10-23T05:11:10.885" v="77" actId="20577"/>
          <ac:spMkLst>
            <pc:docMk/>
            <pc:sldMk cId="664638983" sldId="266"/>
            <ac:spMk id="2" creationId="{293176A8-B947-D2E5-A0F1-AADB58D258A1}"/>
          </ac:spMkLst>
        </pc:spChg>
        <pc:spChg chg="mod">
          <ac:chgData name="Ryan Grace" userId="S::rgrace@uoguelph.ca::0531e3dc-d0fa-4627-896c-d9ab8d406c5f" providerId="AD" clId="Web-{1691D178-DAB7-4501-95CA-937CAEE29F46}" dt="2023-10-23T05:09:54.542" v="73" actId="20577"/>
          <ac:spMkLst>
            <pc:docMk/>
            <pc:sldMk cId="664638983" sldId="266"/>
            <ac:spMk id="3" creationId="{AD5F7505-4601-0D9B-4B88-1E7210403014}"/>
          </ac:spMkLst>
        </pc:spChg>
      </pc:sldChg>
    </pc:docChg>
  </pc:docChgLst>
  <pc:docChgLst>
    <pc:chgData name="Noah Guta" userId="S::nguta@uoguelph.ca::5fdd3cad-b589-43e1-b083-b31cc963ad11" providerId="AD" clId="Web-{925CFC8C-A18C-BB4E-EFB4-74E2B7A40ADE}"/>
    <pc:docChg chg="modSld">
      <pc:chgData name="Noah Guta" userId="S::nguta@uoguelph.ca::5fdd3cad-b589-43e1-b083-b31cc963ad11" providerId="AD" clId="Web-{925CFC8C-A18C-BB4E-EFB4-74E2B7A40ADE}" dt="2023-10-30T01:58:40.492" v="5" actId="20577"/>
      <pc:docMkLst>
        <pc:docMk/>
      </pc:docMkLst>
      <pc:sldChg chg="modSp">
        <pc:chgData name="Noah Guta" userId="S::nguta@uoguelph.ca::5fdd3cad-b589-43e1-b083-b31cc963ad11" providerId="AD" clId="Web-{925CFC8C-A18C-BB4E-EFB4-74E2B7A40ADE}" dt="2023-10-30T01:58:40.492" v="5" actId="20577"/>
        <pc:sldMkLst>
          <pc:docMk/>
          <pc:sldMk cId="465937448" sldId="265"/>
        </pc:sldMkLst>
        <pc:spChg chg="mod">
          <ac:chgData name="Noah Guta" userId="S::nguta@uoguelph.ca::5fdd3cad-b589-43e1-b083-b31cc963ad11" providerId="AD" clId="Web-{925CFC8C-A18C-BB4E-EFB4-74E2B7A40ADE}" dt="2023-10-30T01:48:34.373" v="0" actId="20577"/>
          <ac:spMkLst>
            <pc:docMk/>
            <pc:sldMk cId="465937448" sldId="265"/>
            <ac:spMk id="2" creationId="{113B5A8F-BBE7-5638-8971-F6E636F957EB}"/>
          </ac:spMkLst>
        </pc:spChg>
        <pc:spChg chg="mod">
          <ac:chgData name="Noah Guta" userId="S::nguta@uoguelph.ca::5fdd3cad-b589-43e1-b083-b31cc963ad11" providerId="AD" clId="Web-{925CFC8C-A18C-BB4E-EFB4-74E2B7A40ADE}" dt="2023-10-30T01:58:40.492" v="5" actId="20577"/>
          <ac:spMkLst>
            <pc:docMk/>
            <pc:sldMk cId="465937448" sldId="265"/>
            <ac:spMk id="3" creationId="{C692A919-3C09-DF14-B477-3B03C960509F}"/>
          </ac:spMkLst>
        </pc:spChg>
      </pc:sldChg>
    </pc:docChg>
  </pc:docChgLst>
  <pc:docChgLst>
    <pc:chgData name="Adhyayan Bhandari" userId="S::adhyayan@uoguelph.ca::1e33a808-2bac-4510-9cdc-316f255c501d" providerId="AD" clId="Web-{1EFE1EC4-C99C-4B76-A1BE-690DBCC33366}"/>
    <pc:docChg chg="modSld">
      <pc:chgData name="Adhyayan Bhandari" userId="S::adhyayan@uoguelph.ca::1e33a808-2bac-4510-9cdc-316f255c501d" providerId="AD" clId="Web-{1EFE1EC4-C99C-4B76-A1BE-690DBCC33366}" dt="2023-11-27T00:26:54.748" v="714" actId="20577"/>
      <pc:docMkLst>
        <pc:docMk/>
      </pc:docMkLst>
      <pc:sldChg chg="modSp">
        <pc:chgData name="Adhyayan Bhandari" userId="S::adhyayan@uoguelph.ca::1e33a808-2bac-4510-9cdc-316f255c501d" providerId="AD" clId="Web-{1EFE1EC4-C99C-4B76-A1BE-690DBCC33366}" dt="2023-11-27T00:26:54.748" v="714" actId="20577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1EFE1EC4-C99C-4B76-A1BE-690DBCC33366}" dt="2023-11-27T00:26:54.748" v="714" actId="20577"/>
          <ac:spMkLst>
            <pc:docMk/>
            <pc:sldMk cId="1379523753" sldId="263"/>
            <ac:spMk id="3" creationId="{D2CA31D1-676A-57BA-02CE-07114770297A}"/>
          </ac:spMkLst>
        </pc:spChg>
      </pc:sldChg>
    </pc:docChg>
  </pc:docChgLst>
  <pc:docChgLst>
    <pc:chgData name="Carter Neeb" userId="S::cneeb@uoguelph.ca::2aa6c1cb-63b8-4453-9cfe-eba2a0416ddd" providerId="AD" clId="Web-{FBFF6936-BE11-47B1-8D30-A682E5B15D4C}"/>
    <pc:docChg chg="modSld">
      <pc:chgData name="Carter Neeb" userId="S::cneeb@uoguelph.ca::2aa6c1cb-63b8-4453-9cfe-eba2a0416ddd" providerId="AD" clId="Web-{FBFF6936-BE11-47B1-8D30-A682E5B15D4C}" dt="2023-11-05T17:01:42.919" v="267" actId="20577"/>
      <pc:docMkLst>
        <pc:docMk/>
      </pc:docMkLst>
      <pc:sldChg chg="modSp">
        <pc:chgData name="Carter Neeb" userId="S::cneeb@uoguelph.ca::2aa6c1cb-63b8-4453-9cfe-eba2a0416ddd" providerId="AD" clId="Web-{FBFF6936-BE11-47B1-8D30-A682E5B15D4C}" dt="2023-11-05T16:56:09.915" v="146" actId="20577"/>
        <pc:sldMkLst>
          <pc:docMk/>
          <pc:sldMk cId="1119887393" sldId="258"/>
        </pc:sldMkLst>
        <pc:spChg chg="mod">
          <ac:chgData name="Carter Neeb" userId="S::cneeb@uoguelph.ca::2aa6c1cb-63b8-4453-9cfe-eba2a0416ddd" providerId="AD" clId="Web-{FBFF6936-BE11-47B1-8D30-A682E5B15D4C}" dt="2023-11-05T16:56:09.915" v="146" actId="20577"/>
          <ac:spMkLst>
            <pc:docMk/>
            <pc:sldMk cId="1119887393" sldId="258"/>
            <ac:spMk id="2" creationId="{998D6344-7390-D75E-322D-A4FCDA455020}"/>
          </ac:spMkLst>
        </pc:spChg>
        <pc:spChg chg="mod">
          <ac:chgData name="Carter Neeb" userId="S::cneeb@uoguelph.ca::2aa6c1cb-63b8-4453-9cfe-eba2a0416ddd" providerId="AD" clId="Web-{FBFF6936-BE11-47B1-8D30-A682E5B15D4C}" dt="2023-11-05T16:54:16.726" v="76" actId="20577"/>
          <ac:spMkLst>
            <pc:docMk/>
            <pc:sldMk cId="1119887393" sldId="258"/>
            <ac:spMk id="3" creationId="{C2F00A57-42AF-FC14-12B6-811DAD4CCD82}"/>
          </ac:spMkLst>
        </pc:spChg>
      </pc:sldChg>
      <pc:sldChg chg="modSp">
        <pc:chgData name="Carter Neeb" userId="S::cneeb@uoguelph.ca::2aa6c1cb-63b8-4453-9cfe-eba2a0416ddd" providerId="AD" clId="Web-{FBFF6936-BE11-47B1-8D30-A682E5B15D4C}" dt="2023-11-05T16:56:12.212" v="147" actId="20577"/>
        <pc:sldMkLst>
          <pc:docMk/>
          <pc:sldMk cId="3915342766" sldId="259"/>
        </pc:sldMkLst>
        <pc:spChg chg="mod">
          <ac:chgData name="Carter Neeb" userId="S::cneeb@uoguelph.ca::2aa6c1cb-63b8-4453-9cfe-eba2a0416ddd" providerId="AD" clId="Web-{FBFF6936-BE11-47B1-8D30-A682E5B15D4C}" dt="2023-11-05T16:56:12.212" v="147" actId="20577"/>
          <ac:spMkLst>
            <pc:docMk/>
            <pc:sldMk cId="3915342766" sldId="259"/>
            <ac:spMk id="2" creationId="{49EF41C2-B748-A9A4-FF79-0A7CFD0AC53D}"/>
          </ac:spMkLst>
        </pc:spChg>
        <pc:spChg chg="mod">
          <ac:chgData name="Carter Neeb" userId="S::cneeb@uoguelph.ca::2aa6c1cb-63b8-4453-9cfe-eba2a0416ddd" providerId="AD" clId="Web-{FBFF6936-BE11-47B1-8D30-A682E5B15D4C}" dt="2023-11-05T16:56:01.539" v="144" actId="20577"/>
          <ac:spMkLst>
            <pc:docMk/>
            <pc:sldMk cId="3915342766" sldId="259"/>
            <ac:spMk id="3" creationId="{9509C75B-8247-1790-E154-8595CBA28CF9}"/>
          </ac:spMkLst>
        </pc:spChg>
      </pc:sldChg>
      <pc:sldChg chg="modSp">
        <pc:chgData name="Carter Neeb" userId="S::cneeb@uoguelph.ca::2aa6c1cb-63b8-4453-9cfe-eba2a0416ddd" providerId="AD" clId="Web-{FBFF6936-BE11-47B1-8D30-A682E5B15D4C}" dt="2023-11-05T17:01:42.919" v="267" actId="20577"/>
        <pc:sldMkLst>
          <pc:docMk/>
          <pc:sldMk cId="1246510731" sldId="262"/>
        </pc:sldMkLst>
        <pc:spChg chg="mod">
          <ac:chgData name="Carter Neeb" userId="S::cneeb@uoguelph.ca::2aa6c1cb-63b8-4453-9cfe-eba2a0416ddd" providerId="AD" clId="Web-{FBFF6936-BE11-47B1-8D30-A682E5B15D4C}" dt="2023-11-05T16:56:48.696" v="148" actId="20577"/>
          <ac:spMkLst>
            <pc:docMk/>
            <pc:sldMk cId="1246510731" sldId="262"/>
            <ac:spMk id="2" creationId="{5C630BFA-9FF5-FF93-F8DB-B7B58C5BF240}"/>
          </ac:spMkLst>
        </pc:spChg>
        <pc:spChg chg="mod">
          <ac:chgData name="Carter Neeb" userId="S::cneeb@uoguelph.ca::2aa6c1cb-63b8-4453-9cfe-eba2a0416ddd" providerId="AD" clId="Web-{FBFF6936-BE11-47B1-8D30-A682E5B15D4C}" dt="2023-11-05T17:01:42.919" v="267" actId="20577"/>
          <ac:spMkLst>
            <pc:docMk/>
            <pc:sldMk cId="1246510731" sldId="262"/>
            <ac:spMk id="3" creationId="{A772BF8F-DBC6-DEBB-76FC-85531F00D491}"/>
          </ac:spMkLst>
        </pc:spChg>
      </pc:sldChg>
    </pc:docChg>
  </pc:docChgLst>
  <pc:docChgLst>
    <pc:chgData name="Ryan Grace" userId="S::rgrace@uoguelph.ca::0531e3dc-d0fa-4627-896c-d9ab8d406c5f" providerId="AD" clId="Web-{5F78C42C-F3B0-4C7A-AF1C-52C0CD5FB29D}"/>
    <pc:docChg chg="modSld">
      <pc:chgData name="Ryan Grace" userId="S::rgrace@uoguelph.ca::0531e3dc-d0fa-4627-896c-d9ab8d406c5f" providerId="AD" clId="Web-{5F78C42C-F3B0-4C7A-AF1C-52C0CD5FB29D}" dt="2023-11-12T21:13:31.868" v="12" actId="20577"/>
      <pc:docMkLst>
        <pc:docMk/>
      </pc:docMkLst>
      <pc:sldChg chg="modSp">
        <pc:chgData name="Ryan Grace" userId="S::rgrace@uoguelph.ca::0531e3dc-d0fa-4627-896c-d9ab8d406c5f" providerId="AD" clId="Web-{5F78C42C-F3B0-4C7A-AF1C-52C0CD5FB29D}" dt="2023-11-12T21:13:31.868" v="12" actId="20577"/>
        <pc:sldMkLst>
          <pc:docMk/>
          <pc:sldMk cId="2237898868" sldId="256"/>
        </pc:sldMkLst>
        <pc:spChg chg="mod">
          <ac:chgData name="Ryan Grace" userId="S::rgrace@uoguelph.ca::0531e3dc-d0fa-4627-896c-d9ab8d406c5f" providerId="AD" clId="Web-{5F78C42C-F3B0-4C7A-AF1C-52C0CD5FB29D}" dt="2023-11-12T21:13:08.383" v="0" actId="20577"/>
          <ac:spMkLst>
            <pc:docMk/>
            <pc:sldMk cId="2237898868" sldId="256"/>
            <ac:spMk id="2" creationId="{447CB507-DCAE-4C3A-BE36-4A46FF116E17}"/>
          </ac:spMkLst>
        </pc:spChg>
        <pc:spChg chg="mod">
          <ac:chgData name="Ryan Grace" userId="S::rgrace@uoguelph.ca::0531e3dc-d0fa-4627-896c-d9ab8d406c5f" providerId="AD" clId="Web-{5F78C42C-F3B0-4C7A-AF1C-52C0CD5FB29D}" dt="2023-11-12T21:13:31.868" v="12" actId="20577"/>
          <ac:spMkLst>
            <pc:docMk/>
            <pc:sldMk cId="2237898868" sldId="256"/>
            <ac:spMk id="3" creationId="{6F00576F-9F87-674D-BFA1-4AE541C39A9C}"/>
          </ac:spMkLst>
        </pc:spChg>
      </pc:sldChg>
    </pc:docChg>
  </pc:docChgLst>
  <pc:docChgLst>
    <pc:chgData name="Noah Guta" userId="S::nguta@uoguelph.ca::5fdd3cad-b589-43e1-b083-b31cc963ad11" providerId="AD" clId="Web-{48BEA03F-6E15-EFB0-A847-420F66B116E3}"/>
    <pc:docChg chg="modSld">
      <pc:chgData name="Noah Guta" userId="S::nguta@uoguelph.ca::5fdd3cad-b589-43e1-b083-b31cc963ad11" providerId="AD" clId="Web-{48BEA03F-6E15-EFB0-A847-420F66B116E3}" dt="2023-10-30T03:05:15.810" v="21" actId="20577"/>
      <pc:docMkLst>
        <pc:docMk/>
      </pc:docMkLst>
      <pc:sldChg chg="addSp delSp modSp">
        <pc:chgData name="Noah Guta" userId="S::nguta@uoguelph.ca::5fdd3cad-b589-43e1-b083-b31cc963ad11" providerId="AD" clId="Web-{48BEA03F-6E15-EFB0-A847-420F66B116E3}" dt="2023-10-30T03:03:01.045" v="13"/>
        <pc:sldMkLst>
          <pc:docMk/>
          <pc:sldMk cId="2524815489" sldId="257"/>
        </pc:sldMkLst>
        <pc:spChg chg="add del mod">
          <ac:chgData name="Noah Guta" userId="S::nguta@uoguelph.ca::5fdd3cad-b589-43e1-b083-b31cc963ad11" providerId="AD" clId="Web-{48BEA03F-6E15-EFB0-A847-420F66B116E3}" dt="2023-10-30T03:01:51.014" v="3"/>
          <ac:spMkLst>
            <pc:docMk/>
            <pc:sldMk cId="2524815489" sldId="257"/>
            <ac:spMk id="4" creationId="{7CE43E3D-F0DD-A31F-1630-ED25CDD491B1}"/>
          </ac:spMkLst>
        </pc:spChg>
        <pc:picChg chg="add mod">
          <ac:chgData name="Noah Guta" userId="S::nguta@uoguelph.ca::5fdd3cad-b589-43e1-b083-b31cc963ad11" providerId="AD" clId="Web-{48BEA03F-6E15-EFB0-A847-420F66B116E3}" dt="2023-10-30T03:03:01.045" v="13"/>
          <ac:picMkLst>
            <pc:docMk/>
            <pc:sldMk cId="2524815489" sldId="257"/>
            <ac:picMk id="5" creationId="{EAB54DC5-7509-6B00-7FE7-0266C6CCBBEC}"/>
          </ac:picMkLst>
        </pc:picChg>
        <pc:picChg chg="del">
          <ac:chgData name="Noah Guta" userId="S::nguta@uoguelph.ca::5fdd3cad-b589-43e1-b083-b31cc963ad11" providerId="AD" clId="Web-{48BEA03F-6E15-EFB0-A847-420F66B116E3}" dt="2023-10-30T03:01:45.451" v="0"/>
          <ac:picMkLst>
            <pc:docMk/>
            <pc:sldMk cId="2524815489" sldId="257"/>
            <ac:picMk id="9" creationId="{36F00878-FDA6-C1BE-2B03-B1C7F1136716}"/>
          </ac:picMkLst>
        </pc:picChg>
      </pc:sldChg>
      <pc:sldChg chg="modSp">
        <pc:chgData name="Noah Guta" userId="S::nguta@uoguelph.ca::5fdd3cad-b589-43e1-b083-b31cc963ad11" providerId="AD" clId="Web-{48BEA03F-6E15-EFB0-A847-420F66B116E3}" dt="2023-10-30T03:05:15.810" v="21" actId="20577"/>
        <pc:sldMkLst>
          <pc:docMk/>
          <pc:sldMk cId="1119887393" sldId="258"/>
        </pc:sldMkLst>
        <pc:spChg chg="mod">
          <ac:chgData name="Noah Guta" userId="S::nguta@uoguelph.ca::5fdd3cad-b589-43e1-b083-b31cc963ad11" providerId="AD" clId="Web-{48BEA03F-6E15-EFB0-A847-420F66B116E3}" dt="2023-10-30T03:05:15.810" v="21" actId="20577"/>
          <ac:spMkLst>
            <pc:docMk/>
            <pc:sldMk cId="1119887393" sldId="258"/>
            <ac:spMk id="3" creationId="{C2F00A57-42AF-FC14-12B6-811DAD4CCD82}"/>
          </ac:spMkLst>
        </pc:spChg>
      </pc:sldChg>
    </pc:docChg>
  </pc:docChgLst>
  <pc:docChgLst>
    <pc:chgData name="Ryan Grace" userId="S::rgrace@uoguelph.ca::0531e3dc-d0fa-4627-896c-d9ab8d406c5f" providerId="AD" clId="Web-{9BBF6F6E-B8D3-46C0-B77E-8F8DFCC1BDA8}"/>
    <pc:docChg chg="modSld">
      <pc:chgData name="Ryan Grace" userId="S::rgrace@uoguelph.ca::0531e3dc-d0fa-4627-896c-d9ab8d406c5f" providerId="AD" clId="Web-{9BBF6F6E-B8D3-46C0-B77E-8F8DFCC1BDA8}" dt="2023-11-06T02:36:03.813" v="104" actId="20577"/>
      <pc:docMkLst>
        <pc:docMk/>
      </pc:docMkLst>
      <pc:sldChg chg="modSp">
        <pc:chgData name="Ryan Grace" userId="S::rgrace@uoguelph.ca::0531e3dc-d0fa-4627-896c-d9ab8d406c5f" providerId="AD" clId="Web-{9BBF6F6E-B8D3-46C0-B77E-8F8DFCC1BDA8}" dt="2023-11-06T02:36:03.813" v="104" actId="20577"/>
        <pc:sldMkLst>
          <pc:docMk/>
          <pc:sldMk cId="664638983" sldId="266"/>
        </pc:sldMkLst>
        <pc:spChg chg="mod">
          <ac:chgData name="Ryan Grace" userId="S::rgrace@uoguelph.ca::0531e3dc-d0fa-4627-896c-d9ab8d406c5f" providerId="AD" clId="Web-{9BBF6F6E-B8D3-46C0-B77E-8F8DFCC1BDA8}" dt="2023-11-06T02:26:15.834" v="37" actId="20577"/>
          <ac:spMkLst>
            <pc:docMk/>
            <pc:sldMk cId="664638983" sldId="266"/>
            <ac:spMk id="2" creationId="{293176A8-B947-D2E5-A0F1-AADB58D258A1}"/>
          </ac:spMkLst>
        </pc:spChg>
        <pc:spChg chg="mod">
          <ac:chgData name="Ryan Grace" userId="S::rgrace@uoguelph.ca::0531e3dc-d0fa-4627-896c-d9ab8d406c5f" providerId="AD" clId="Web-{9BBF6F6E-B8D3-46C0-B77E-8F8DFCC1BDA8}" dt="2023-11-06T02:36:03.813" v="104" actId="20577"/>
          <ac:spMkLst>
            <pc:docMk/>
            <pc:sldMk cId="664638983" sldId="266"/>
            <ac:spMk id="3" creationId="{AD5F7505-4601-0D9B-4B88-1E7210403014}"/>
          </ac:spMkLst>
        </pc:spChg>
      </pc:sldChg>
    </pc:docChg>
  </pc:docChgLst>
  <pc:docChgLst>
    <pc:chgData name="Adhyayan Bhandari" userId="S::adhyayan@uoguelph.ca::1e33a808-2bac-4510-9cdc-316f255c501d" providerId="AD" clId="Web-{9C525279-A2BE-4AC5-8FBC-A70DD3267C30}"/>
    <pc:docChg chg="modSld">
      <pc:chgData name="Adhyayan Bhandari" userId="S::adhyayan@uoguelph.ca::1e33a808-2bac-4510-9cdc-316f255c501d" providerId="AD" clId="Web-{9C525279-A2BE-4AC5-8FBC-A70DD3267C30}" dt="2023-11-27T03:15:01.207" v="33" actId="20577"/>
      <pc:docMkLst>
        <pc:docMk/>
      </pc:docMkLst>
      <pc:sldChg chg="modSp">
        <pc:chgData name="Adhyayan Bhandari" userId="S::adhyayan@uoguelph.ca::1e33a808-2bac-4510-9cdc-316f255c501d" providerId="AD" clId="Web-{9C525279-A2BE-4AC5-8FBC-A70DD3267C30}" dt="2023-11-27T03:15:01.207" v="33" actId="20577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9C525279-A2BE-4AC5-8FBC-A70DD3267C30}" dt="2023-11-27T03:15:01.207" v="33" actId="20577"/>
          <ac:spMkLst>
            <pc:docMk/>
            <pc:sldMk cId="1379523753" sldId="263"/>
            <ac:spMk id="3" creationId="{D2CA31D1-676A-57BA-02CE-07114770297A}"/>
          </ac:spMkLst>
        </pc:spChg>
      </pc:sldChg>
    </pc:docChg>
  </pc:docChgLst>
  <pc:docChgLst>
    <pc:chgData name="Adhyayan Bhandari" userId="S::adhyayan@uoguelph.ca::1e33a808-2bac-4510-9cdc-316f255c501d" providerId="AD" clId="Web-{15CCB03F-34FA-4E4C-A192-8170822343F4}"/>
    <pc:docChg chg="modSld">
      <pc:chgData name="Adhyayan Bhandari" userId="S::adhyayan@uoguelph.ca::1e33a808-2bac-4510-9cdc-316f255c501d" providerId="AD" clId="Web-{15CCB03F-34FA-4E4C-A192-8170822343F4}" dt="2023-11-13T13:52:07.268" v="201" actId="20577"/>
      <pc:docMkLst>
        <pc:docMk/>
      </pc:docMkLst>
      <pc:sldChg chg="modSp">
        <pc:chgData name="Adhyayan Bhandari" userId="S::adhyayan@uoguelph.ca::1e33a808-2bac-4510-9cdc-316f255c501d" providerId="AD" clId="Web-{15CCB03F-34FA-4E4C-A192-8170822343F4}" dt="2023-11-13T13:52:07.268" v="201" actId="20577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15CCB03F-34FA-4E4C-A192-8170822343F4}" dt="2023-11-13T13:52:07.268" v="201" actId="20577"/>
          <ac:spMkLst>
            <pc:docMk/>
            <pc:sldMk cId="1379523753" sldId="263"/>
            <ac:spMk id="3" creationId="{D2CA31D1-676A-57BA-02CE-07114770297A}"/>
          </ac:spMkLst>
        </pc:spChg>
      </pc:sldChg>
    </pc:docChg>
  </pc:docChgLst>
  <pc:docChgLst>
    <pc:chgData name="Muhammad Talha Sadaqat" userId="S::msadaqat@uoguelph.ca::d6a7d01e-32e2-4e10-87b5-ed0c6b0116d3" providerId="AD" clId="Web-{0908912F-AFED-4BF1-B802-236A64127D58}"/>
    <pc:docChg chg="addSld delSld modSld">
      <pc:chgData name="Muhammad Talha Sadaqat" userId="S::msadaqat@uoguelph.ca::d6a7d01e-32e2-4e10-87b5-ed0c6b0116d3" providerId="AD" clId="Web-{0908912F-AFED-4BF1-B802-236A64127D58}" dt="2023-10-23T14:40:52.447" v="437" actId="20577"/>
      <pc:docMkLst>
        <pc:docMk/>
      </pc:docMkLst>
      <pc:sldChg chg="addSp delSp modSp">
        <pc:chgData name="Muhammad Talha Sadaqat" userId="S::msadaqat@uoguelph.ca::d6a7d01e-32e2-4e10-87b5-ed0c6b0116d3" providerId="AD" clId="Web-{0908912F-AFED-4BF1-B802-236A64127D58}" dt="2023-10-23T14:36:41.958" v="411" actId="14100"/>
        <pc:sldMkLst>
          <pc:docMk/>
          <pc:sldMk cId="2524815489" sldId="257"/>
        </pc:sldMkLst>
        <pc:spChg chg="mod">
          <ac:chgData name="Muhammad Talha Sadaqat" userId="S::msadaqat@uoguelph.ca::d6a7d01e-32e2-4e10-87b5-ed0c6b0116d3" providerId="AD" clId="Web-{0908912F-AFED-4BF1-B802-236A64127D58}" dt="2023-10-23T14:36:41.958" v="411" actId="14100"/>
          <ac:spMkLst>
            <pc:docMk/>
            <pc:sldMk cId="2524815489" sldId="257"/>
            <ac:spMk id="6" creationId="{84DDEC87-3812-A258-E5C9-09BD0C0A4342}"/>
          </ac:spMkLst>
        </pc:spChg>
        <pc:spChg chg="add del mod">
          <ac:chgData name="Muhammad Talha Sadaqat" userId="S::msadaqat@uoguelph.ca::d6a7d01e-32e2-4e10-87b5-ed0c6b0116d3" providerId="AD" clId="Web-{0908912F-AFED-4BF1-B802-236A64127D58}" dt="2023-10-23T14:24:50.806" v="170"/>
          <ac:spMkLst>
            <pc:docMk/>
            <pc:sldMk cId="2524815489" sldId="257"/>
            <ac:spMk id="8" creationId="{F2F50963-CEC4-CB24-0462-30E0D221AFE8}"/>
          </ac:spMkLst>
        </pc:spChg>
        <pc:picChg chg="del">
          <ac:chgData name="Muhammad Talha Sadaqat" userId="S::msadaqat@uoguelph.ca::d6a7d01e-32e2-4e10-87b5-ed0c6b0116d3" providerId="AD" clId="Web-{0908912F-AFED-4BF1-B802-236A64127D58}" dt="2023-10-23T14:24:49.759" v="169"/>
          <ac:picMkLst>
            <pc:docMk/>
            <pc:sldMk cId="2524815489" sldId="257"/>
            <ac:picMk id="7" creationId="{986C33BD-9C24-7AEB-63AC-3833E778E308}"/>
          </ac:picMkLst>
        </pc:picChg>
        <pc:picChg chg="add mod ord">
          <ac:chgData name="Muhammad Talha Sadaqat" userId="S::msadaqat@uoguelph.ca::d6a7d01e-32e2-4e10-87b5-ed0c6b0116d3" providerId="AD" clId="Web-{0908912F-AFED-4BF1-B802-236A64127D58}" dt="2023-10-23T14:24:58.447" v="173" actId="1076"/>
          <ac:picMkLst>
            <pc:docMk/>
            <pc:sldMk cId="2524815489" sldId="257"/>
            <ac:picMk id="9" creationId="{36F00878-FDA6-C1BE-2B03-B1C7F1136716}"/>
          </ac:picMkLst>
        </pc:picChg>
      </pc:sldChg>
      <pc:sldChg chg="modSp">
        <pc:chgData name="Muhammad Talha Sadaqat" userId="S::msadaqat@uoguelph.ca::d6a7d01e-32e2-4e10-87b5-ed0c6b0116d3" providerId="AD" clId="Web-{0908912F-AFED-4BF1-B802-236A64127D58}" dt="2023-10-23T14:40:52.447" v="437" actId="20577"/>
        <pc:sldMkLst>
          <pc:docMk/>
          <pc:sldMk cId="1119887393" sldId="258"/>
        </pc:sldMkLst>
        <pc:spChg chg="mod">
          <ac:chgData name="Muhammad Talha Sadaqat" userId="S::msadaqat@uoguelph.ca::d6a7d01e-32e2-4e10-87b5-ed0c6b0116d3" providerId="AD" clId="Web-{0908912F-AFED-4BF1-B802-236A64127D58}" dt="2023-10-23T14:40:52.447" v="437" actId="20577"/>
          <ac:spMkLst>
            <pc:docMk/>
            <pc:sldMk cId="1119887393" sldId="258"/>
            <ac:spMk id="3" creationId="{C2F00A57-42AF-FC14-12B6-811DAD4CCD82}"/>
          </ac:spMkLst>
        </pc:spChg>
        <pc:picChg chg="mod">
          <ac:chgData name="Muhammad Talha Sadaqat" userId="S::msadaqat@uoguelph.ca::d6a7d01e-32e2-4e10-87b5-ed0c6b0116d3" providerId="AD" clId="Web-{0908912F-AFED-4BF1-B802-236A64127D58}" dt="2023-10-23T14:08:27.039" v="32" actId="1076"/>
          <ac:picMkLst>
            <pc:docMk/>
            <pc:sldMk cId="1119887393" sldId="258"/>
            <ac:picMk id="4" creationId="{DF4B9463-528A-A3C0-DDCD-57DC9B66F762}"/>
          </ac:picMkLst>
        </pc:picChg>
      </pc:sldChg>
      <pc:sldChg chg="addSp delSp modSp">
        <pc:chgData name="Muhammad Talha Sadaqat" userId="S::msadaqat@uoguelph.ca::d6a7d01e-32e2-4e10-87b5-ed0c6b0116d3" providerId="AD" clId="Web-{0908912F-AFED-4BF1-B802-236A64127D58}" dt="2023-10-23T14:27:47.231" v="183" actId="20577"/>
        <pc:sldMkLst>
          <pc:docMk/>
          <pc:sldMk cId="3915342766" sldId="259"/>
        </pc:sldMkLst>
        <pc:spChg chg="add del mod">
          <ac:chgData name="Muhammad Talha Sadaqat" userId="S::msadaqat@uoguelph.ca::d6a7d01e-32e2-4e10-87b5-ed0c6b0116d3" providerId="AD" clId="Web-{0908912F-AFED-4BF1-B802-236A64127D58}" dt="2023-10-23T14:27:47.231" v="183" actId="20577"/>
          <ac:spMkLst>
            <pc:docMk/>
            <pc:sldMk cId="3915342766" sldId="259"/>
            <ac:spMk id="3" creationId="{9509C75B-8247-1790-E154-8595CBA28CF9}"/>
          </ac:spMkLst>
        </pc:spChg>
        <pc:spChg chg="add del mod">
          <ac:chgData name="Muhammad Talha Sadaqat" userId="S::msadaqat@uoguelph.ca::d6a7d01e-32e2-4e10-87b5-ed0c6b0116d3" providerId="AD" clId="Web-{0908912F-AFED-4BF1-B802-236A64127D58}" dt="2023-10-23T14:16:12.031" v="145"/>
          <ac:spMkLst>
            <pc:docMk/>
            <pc:sldMk cId="3915342766" sldId="259"/>
            <ac:spMk id="5" creationId="{212025F9-070C-9528-7884-1C1E258985FC}"/>
          </ac:spMkLst>
        </pc:spChg>
      </pc:sldChg>
      <pc:sldChg chg="modSp">
        <pc:chgData name="Muhammad Talha Sadaqat" userId="S::msadaqat@uoguelph.ca::d6a7d01e-32e2-4e10-87b5-ed0c6b0116d3" providerId="AD" clId="Web-{0908912F-AFED-4BF1-B802-236A64127D58}" dt="2023-10-23T14:38:12.007" v="416" actId="20577"/>
        <pc:sldMkLst>
          <pc:docMk/>
          <pc:sldMk cId="2787596782" sldId="261"/>
        </pc:sldMkLst>
        <pc:spChg chg="mod">
          <ac:chgData name="Muhammad Talha Sadaqat" userId="S::msadaqat@uoguelph.ca::d6a7d01e-32e2-4e10-87b5-ed0c6b0116d3" providerId="AD" clId="Web-{0908912F-AFED-4BF1-B802-236A64127D58}" dt="2023-10-23T14:38:12.007" v="416" actId="20577"/>
          <ac:spMkLst>
            <pc:docMk/>
            <pc:sldMk cId="2787596782" sldId="261"/>
            <ac:spMk id="3" creationId="{2D182BB1-375F-CE3B-CBC1-7F99E80B2F65}"/>
          </ac:spMkLst>
        </pc:spChg>
      </pc:sldChg>
      <pc:sldChg chg="modSp">
        <pc:chgData name="Muhammad Talha Sadaqat" userId="S::msadaqat@uoguelph.ca::d6a7d01e-32e2-4e10-87b5-ed0c6b0116d3" providerId="AD" clId="Web-{0908912F-AFED-4BF1-B802-236A64127D58}" dt="2023-10-23T14:15:25.749" v="143" actId="20577"/>
        <pc:sldMkLst>
          <pc:docMk/>
          <pc:sldMk cId="1246510731" sldId="262"/>
        </pc:sldMkLst>
        <pc:spChg chg="mod">
          <ac:chgData name="Muhammad Talha Sadaqat" userId="S::msadaqat@uoguelph.ca::d6a7d01e-32e2-4e10-87b5-ed0c6b0116d3" providerId="AD" clId="Web-{0908912F-AFED-4BF1-B802-236A64127D58}" dt="2023-10-23T14:15:25.749" v="143" actId="20577"/>
          <ac:spMkLst>
            <pc:docMk/>
            <pc:sldMk cId="1246510731" sldId="262"/>
            <ac:spMk id="2" creationId="{5C630BFA-9FF5-FF93-F8DB-B7B58C5BF240}"/>
          </ac:spMkLst>
        </pc:spChg>
      </pc:sldChg>
      <pc:sldChg chg="modSp">
        <pc:chgData name="Muhammad Talha Sadaqat" userId="S::msadaqat@uoguelph.ca::d6a7d01e-32e2-4e10-87b5-ed0c6b0116d3" providerId="AD" clId="Web-{0908912F-AFED-4BF1-B802-236A64127D58}" dt="2023-10-23T14:05:32.114" v="8" actId="20577"/>
        <pc:sldMkLst>
          <pc:docMk/>
          <pc:sldMk cId="465937448" sldId="265"/>
        </pc:sldMkLst>
        <pc:spChg chg="mod">
          <ac:chgData name="Muhammad Talha Sadaqat" userId="S::msadaqat@uoguelph.ca::d6a7d01e-32e2-4e10-87b5-ed0c6b0116d3" providerId="AD" clId="Web-{0908912F-AFED-4BF1-B802-236A64127D58}" dt="2023-10-23T14:05:32.114" v="8" actId="20577"/>
          <ac:spMkLst>
            <pc:docMk/>
            <pc:sldMk cId="465937448" sldId="265"/>
            <ac:spMk id="3" creationId="{C692A919-3C09-DF14-B477-3B03C960509F}"/>
          </ac:spMkLst>
        </pc:spChg>
      </pc:sldChg>
      <pc:sldChg chg="del">
        <pc:chgData name="Muhammad Talha Sadaqat" userId="S::msadaqat@uoguelph.ca::d6a7d01e-32e2-4e10-87b5-ed0c6b0116d3" providerId="AD" clId="Web-{0908912F-AFED-4BF1-B802-236A64127D58}" dt="2023-10-23T14:17:09.017" v="168"/>
        <pc:sldMkLst>
          <pc:docMk/>
          <pc:sldMk cId="1395215299" sldId="268"/>
        </pc:sldMkLst>
      </pc:sldChg>
      <pc:sldChg chg="addSp delSp modSp add mod replId setBg">
        <pc:chgData name="Muhammad Talha Sadaqat" userId="S::msadaqat@uoguelph.ca::d6a7d01e-32e2-4e10-87b5-ed0c6b0116d3" providerId="AD" clId="Web-{0908912F-AFED-4BF1-B802-236A64127D58}" dt="2023-10-23T14:31:18.875" v="304" actId="20577"/>
        <pc:sldMkLst>
          <pc:docMk/>
          <pc:sldMk cId="4292705022" sldId="269"/>
        </pc:sldMkLst>
        <pc:spChg chg="mod">
          <ac:chgData name="Muhammad Talha Sadaqat" userId="S::msadaqat@uoguelph.ca::d6a7d01e-32e2-4e10-87b5-ed0c6b0116d3" providerId="AD" clId="Web-{0908912F-AFED-4BF1-B802-236A64127D58}" dt="2023-10-23T14:29:53.967" v="231"/>
          <ac:spMkLst>
            <pc:docMk/>
            <pc:sldMk cId="4292705022" sldId="269"/>
            <ac:spMk id="2" creationId="{5C630BFA-9FF5-FF93-F8DB-B7B58C5BF240}"/>
          </ac:spMkLst>
        </pc:spChg>
        <pc:spChg chg="mod">
          <ac:chgData name="Muhammad Talha Sadaqat" userId="S::msadaqat@uoguelph.ca::d6a7d01e-32e2-4e10-87b5-ed0c6b0116d3" providerId="AD" clId="Web-{0908912F-AFED-4BF1-B802-236A64127D58}" dt="2023-10-23T14:31:18.875" v="304" actId="20577"/>
          <ac:spMkLst>
            <pc:docMk/>
            <pc:sldMk cId="4292705022" sldId="269"/>
            <ac:spMk id="3" creationId="{A772BF8F-DBC6-DEBB-76FC-85531F00D491}"/>
          </ac:spMkLst>
        </pc:spChg>
        <pc:spChg chg="add del">
          <ac:chgData name="Muhammad Talha Sadaqat" userId="S::msadaqat@uoguelph.ca::d6a7d01e-32e2-4e10-87b5-ed0c6b0116d3" providerId="AD" clId="Web-{0908912F-AFED-4BF1-B802-236A64127D58}" dt="2023-10-23T14:29:53.967" v="231"/>
          <ac:spMkLst>
            <pc:docMk/>
            <pc:sldMk cId="4292705022" sldId="269"/>
            <ac:spMk id="9" creationId="{9AA72BD9-2C5A-4EDC-931F-5AA08EACA0F3}"/>
          </ac:spMkLst>
        </pc:spChg>
        <pc:spChg chg="add del">
          <ac:chgData name="Muhammad Talha Sadaqat" userId="S::msadaqat@uoguelph.ca::d6a7d01e-32e2-4e10-87b5-ed0c6b0116d3" providerId="AD" clId="Web-{0908912F-AFED-4BF1-B802-236A64127D58}" dt="2023-10-23T14:29:53.967" v="231"/>
          <ac:spMkLst>
            <pc:docMk/>
            <pc:sldMk cId="4292705022" sldId="269"/>
            <ac:spMk id="11" creationId="{8A6DB0E6-E65F-4229-A5A0-2500203B6CC3}"/>
          </ac:spMkLst>
        </pc:spChg>
        <pc:spChg chg="add del">
          <ac:chgData name="Muhammad Talha Sadaqat" userId="S::msadaqat@uoguelph.ca::d6a7d01e-32e2-4e10-87b5-ed0c6b0116d3" providerId="AD" clId="Web-{0908912F-AFED-4BF1-B802-236A64127D58}" dt="2023-10-23T14:29:53.967" v="231"/>
          <ac:spMkLst>
            <pc:docMk/>
            <pc:sldMk cId="4292705022" sldId="269"/>
            <ac:spMk id="13" creationId="{55D4142C-5077-457F-A6AD-3FECFDB39685}"/>
          </ac:spMkLst>
        </pc:spChg>
        <pc:spChg chg="add del">
          <ac:chgData name="Muhammad Talha Sadaqat" userId="S::msadaqat@uoguelph.ca::d6a7d01e-32e2-4e10-87b5-ed0c6b0116d3" providerId="AD" clId="Web-{0908912F-AFED-4BF1-B802-236A64127D58}" dt="2023-10-23T14:29:53.967" v="231"/>
          <ac:spMkLst>
            <pc:docMk/>
            <pc:sldMk cId="4292705022" sldId="269"/>
            <ac:spMk id="15" creationId="{7A5F0580-5EE9-419F-96EE-B6529EF6E7D0}"/>
          </ac:spMkLst>
        </pc:spChg>
        <pc:picChg chg="add del">
          <ac:chgData name="Muhammad Talha Sadaqat" userId="S::msadaqat@uoguelph.ca::d6a7d01e-32e2-4e10-87b5-ed0c6b0116d3" providerId="AD" clId="Web-{0908912F-AFED-4BF1-B802-236A64127D58}" dt="2023-10-23T14:29:53.967" v="231"/>
          <ac:picMkLst>
            <pc:docMk/>
            <pc:sldMk cId="4292705022" sldId="269"/>
            <ac:picMk id="5" creationId="{1B0129B6-EB32-7A38-C61E-F3406BE283C5}"/>
          </ac:picMkLst>
        </pc:picChg>
      </pc:sldChg>
    </pc:docChg>
  </pc:docChgLst>
  <pc:docChgLst>
    <pc:chgData name="Jerritt Hung" userId="S::jerritt@uoguelph.ca::ab9ac6f4-f658-4efb-9682-d834281d2046" providerId="AD" clId="Web-{09285D5B-D559-47BB-B85E-CD619B55E80F}"/>
    <pc:docChg chg="modSld">
      <pc:chgData name="Jerritt Hung" userId="S::jerritt@uoguelph.ca::ab9ac6f4-f658-4efb-9682-d834281d2046" providerId="AD" clId="Web-{09285D5B-D559-47BB-B85E-CD619B55E80F}" dt="2023-11-19T16:14:42.652" v="249" actId="20577"/>
      <pc:docMkLst>
        <pc:docMk/>
      </pc:docMkLst>
      <pc:sldChg chg="modSp">
        <pc:chgData name="Jerritt Hung" userId="S::jerritt@uoguelph.ca::ab9ac6f4-f658-4efb-9682-d834281d2046" providerId="AD" clId="Web-{09285D5B-D559-47BB-B85E-CD619B55E80F}" dt="2023-11-19T16:04:36.761" v="10" actId="20577"/>
        <pc:sldMkLst>
          <pc:docMk/>
          <pc:sldMk cId="2237898868" sldId="256"/>
        </pc:sldMkLst>
        <pc:spChg chg="mod">
          <ac:chgData name="Jerritt Hung" userId="S::jerritt@uoguelph.ca::ab9ac6f4-f658-4efb-9682-d834281d2046" providerId="AD" clId="Web-{09285D5B-D559-47BB-B85E-CD619B55E80F}" dt="2023-11-19T16:04:24.026" v="1" actId="20577"/>
          <ac:spMkLst>
            <pc:docMk/>
            <pc:sldMk cId="2237898868" sldId="256"/>
            <ac:spMk id="2" creationId="{447CB507-DCAE-4C3A-BE36-4A46FF116E17}"/>
          </ac:spMkLst>
        </pc:spChg>
        <pc:spChg chg="mod">
          <ac:chgData name="Jerritt Hung" userId="S::jerritt@uoguelph.ca::ab9ac6f4-f658-4efb-9682-d834281d2046" providerId="AD" clId="Web-{09285D5B-D559-47BB-B85E-CD619B55E80F}" dt="2023-11-19T16:04:36.761" v="10" actId="20577"/>
          <ac:spMkLst>
            <pc:docMk/>
            <pc:sldMk cId="2237898868" sldId="256"/>
            <ac:spMk id="3" creationId="{6F00576F-9F87-674D-BFA1-4AE541C39A9C}"/>
          </ac:spMkLst>
        </pc:spChg>
      </pc:sldChg>
      <pc:sldChg chg="modSp">
        <pc:chgData name="Jerritt Hung" userId="S::jerritt@uoguelph.ca::ab9ac6f4-f658-4efb-9682-d834281d2046" providerId="AD" clId="Web-{09285D5B-D559-47BB-B85E-CD619B55E80F}" dt="2023-11-19T16:06:43.589" v="100" actId="20577"/>
        <pc:sldMkLst>
          <pc:docMk/>
          <pc:sldMk cId="2524815489" sldId="257"/>
        </pc:sldMkLst>
        <pc:spChg chg="mod">
          <ac:chgData name="Jerritt Hung" userId="S::jerritt@uoguelph.ca::ab9ac6f4-f658-4efb-9682-d834281d2046" providerId="AD" clId="Web-{09285D5B-D559-47BB-B85E-CD619B55E80F}" dt="2023-11-19T16:06:43.589" v="100" actId="20577"/>
          <ac:spMkLst>
            <pc:docMk/>
            <pc:sldMk cId="2524815489" sldId="257"/>
            <ac:spMk id="6" creationId="{84DDEC87-3812-A258-E5C9-09BD0C0A4342}"/>
          </ac:spMkLst>
        </pc:spChg>
      </pc:sldChg>
      <pc:sldChg chg="modSp">
        <pc:chgData name="Jerritt Hung" userId="S::jerritt@uoguelph.ca::ab9ac6f4-f658-4efb-9682-d834281d2046" providerId="AD" clId="Web-{09285D5B-D559-47BB-B85E-CD619B55E80F}" dt="2023-11-19T16:14:42.652" v="249" actId="20577"/>
        <pc:sldMkLst>
          <pc:docMk/>
          <pc:sldMk cId="1119887393" sldId="258"/>
        </pc:sldMkLst>
        <pc:spChg chg="mod">
          <ac:chgData name="Jerritt Hung" userId="S::jerritt@uoguelph.ca::ab9ac6f4-f658-4efb-9682-d834281d2046" providerId="AD" clId="Web-{09285D5B-D559-47BB-B85E-CD619B55E80F}" dt="2023-11-19T16:14:42.652" v="249" actId="20577"/>
          <ac:spMkLst>
            <pc:docMk/>
            <pc:sldMk cId="1119887393" sldId="258"/>
            <ac:spMk id="2" creationId="{998D6344-7390-D75E-322D-A4FCDA455020}"/>
          </ac:spMkLst>
        </pc:spChg>
        <pc:spChg chg="mod">
          <ac:chgData name="Jerritt Hung" userId="S::jerritt@uoguelph.ca::ab9ac6f4-f658-4efb-9682-d834281d2046" providerId="AD" clId="Web-{09285D5B-D559-47BB-B85E-CD619B55E80F}" dt="2023-11-19T16:10:43.932" v="191" actId="20577"/>
          <ac:spMkLst>
            <pc:docMk/>
            <pc:sldMk cId="1119887393" sldId="258"/>
            <ac:spMk id="3" creationId="{C2F00A57-42AF-FC14-12B6-811DAD4CCD82}"/>
          </ac:spMkLst>
        </pc:spChg>
      </pc:sldChg>
      <pc:sldChg chg="modSp">
        <pc:chgData name="Jerritt Hung" userId="S::jerritt@uoguelph.ca::ab9ac6f4-f658-4efb-9682-d834281d2046" providerId="AD" clId="Web-{09285D5B-D559-47BB-B85E-CD619B55E80F}" dt="2023-11-19T16:09:44.573" v="162" actId="20577"/>
        <pc:sldMkLst>
          <pc:docMk/>
          <pc:sldMk cId="3915342766" sldId="259"/>
        </pc:sldMkLst>
        <pc:spChg chg="mod">
          <ac:chgData name="Jerritt Hung" userId="S::jerritt@uoguelph.ca::ab9ac6f4-f658-4efb-9682-d834281d2046" providerId="AD" clId="Web-{09285D5B-D559-47BB-B85E-CD619B55E80F}" dt="2023-11-19T16:06:38.542" v="77" actId="20577"/>
          <ac:spMkLst>
            <pc:docMk/>
            <pc:sldMk cId="3915342766" sldId="259"/>
            <ac:spMk id="2" creationId="{49EF41C2-B748-A9A4-FF79-0A7CFD0AC53D}"/>
          </ac:spMkLst>
        </pc:spChg>
        <pc:spChg chg="mod">
          <ac:chgData name="Jerritt Hung" userId="S::jerritt@uoguelph.ca::ab9ac6f4-f658-4efb-9682-d834281d2046" providerId="AD" clId="Web-{09285D5B-D559-47BB-B85E-CD619B55E80F}" dt="2023-11-19T16:09:44.573" v="162" actId="20577"/>
          <ac:spMkLst>
            <pc:docMk/>
            <pc:sldMk cId="3915342766" sldId="259"/>
            <ac:spMk id="5" creationId="{4A686E6A-1F0F-5EFD-64F0-33D416C34B53}"/>
          </ac:spMkLst>
        </pc:spChg>
      </pc:sldChg>
      <pc:sldChg chg="modSp">
        <pc:chgData name="Jerritt Hung" userId="S::jerritt@uoguelph.ca::ab9ac6f4-f658-4efb-9682-d834281d2046" providerId="AD" clId="Web-{09285D5B-D559-47BB-B85E-CD619B55E80F}" dt="2023-11-19T16:14:28.433" v="248" actId="20577"/>
        <pc:sldMkLst>
          <pc:docMk/>
          <pc:sldMk cId="3895745274" sldId="260"/>
        </pc:sldMkLst>
        <pc:spChg chg="mod">
          <ac:chgData name="Jerritt Hung" userId="S::jerritt@uoguelph.ca::ab9ac6f4-f658-4efb-9682-d834281d2046" providerId="AD" clId="Web-{09285D5B-D559-47BB-B85E-CD619B55E80F}" dt="2023-11-19T16:14:28.433" v="248" actId="20577"/>
          <ac:spMkLst>
            <pc:docMk/>
            <pc:sldMk cId="3895745274" sldId="260"/>
            <ac:spMk id="3" creationId="{96F753CF-AE14-D7BC-8493-EF3196722B77}"/>
          </ac:spMkLst>
        </pc:spChg>
      </pc:sldChg>
    </pc:docChg>
  </pc:docChgLst>
  <pc:docChgLst>
    <pc:chgData name="Noah Guta" userId="S::nguta@uoguelph.ca::5fdd3cad-b589-43e1-b083-b31cc963ad11" providerId="AD" clId="Web-{113D5D3C-29B0-9619-5FF4-899F58B2A2E7}"/>
    <pc:docChg chg="modSld">
      <pc:chgData name="Noah Guta" userId="S::nguta@uoguelph.ca::5fdd3cad-b589-43e1-b083-b31cc963ad11" providerId="AD" clId="Web-{113D5D3C-29B0-9619-5FF4-899F58B2A2E7}" dt="2023-11-27T00:14:49.136" v="96" actId="20577"/>
      <pc:docMkLst>
        <pc:docMk/>
      </pc:docMkLst>
      <pc:sldChg chg="modSp">
        <pc:chgData name="Noah Guta" userId="S::nguta@uoguelph.ca::5fdd3cad-b589-43e1-b083-b31cc963ad11" providerId="AD" clId="Web-{113D5D3C-29B0-9619-5FF4-899F58B2A2E7}" dt="2023-11-27T00:14:49.136" v="96" actId="20577"/>
        <pc:sldMkLst>
          <pc:docMk/>
          <pc:sldMk cId="465937448" sldId="265"/>
        </pc:sldMkLst>
        <pc:spChg chg="mod">
          <ac:chgData name="Noah Guta" userId="S::nguta@uoguelph.ca::5fdd3cad-b589-43e1-b083-b31cc963ad11" providerId="AD" clId="Web-{113D5D3C-29B0-9619-5FF4-899F58B2A2E7}" dt="2023-11-27T00:11:33.651" v="1" actId="20577"/>
          <ac:spMkLst>
            <pc:docMk/>
            <pc:sldMk cId="465937448" sldId="265"/>
            <ac:spMk id="2" creationId="{113B5A8F-BBE7-5638-8971-F6E636F957EB}"/>
          </ac:spMkLst>
        </pc:spChg>
        <pc:spChg chg="mod">
          <ac:chgData name="Noah Guta" userId="S::nguta@uoguelph.ca::5fdd3cad-b589-43e1-b083-b31cc963ad11" providerId="AD" clId="Web-{113D5D3C-29B0-9619-5FF4-899F58B2A2E7}" dt="2023-11-27T00:14:49.136" v="96" actId="20577"/>
          <ac:spMkLst>
            <pc:docMk/>
            <pc:sldMk cId="465937448" sldId="265"/>
            <ac:spMk id="3" creationId="{C692A919-3C09-DF14-B477-3B03C960509F}"/>
          </ac:spMkLst>
        </pc:spChg>
      </pc:sldChg>
    </pc:docChg>
  </pc:docChgLst>
  <pc:docChgLst>
    <pc:chgData name="Noah Guta" userId="S::nguta@uoguelph.ca::5fdd3cad-b589-43e1-b083-b31cc963ad11" providerId="AD" clId="Web-{A95CF90A-113F-5547-40B6-08EFCA064085}"/>
    <pc:docChg chg="modSld">
      <pc:chgData name="Noah Guta" userId="S::nguta@uoguelph.ca::5fdd3cad-b589-43e1-b083-b31cc963ad11" providerId="AD" clId="Web-{A95CF90A-113F-5547-40B6-08EFCA064085}" dt="2023-10-22T23:28:14.899" v="45" actId="20577"/>
      <pc:docMkLst>
        <pc:docMk/>
      </pc:docMkLst>
      <pc:sldChg chg="modSp">
        <pc:chgData name="Noah Guta" userId="S::nguta@uoguelph.ca::5fdd3cad-b589-43e1-b083-b31cc963ad11" providerId="AD" clId="Web-{A95CF90A-113F-5547-40B6-08EFCA064085}" dt="2023-10-22T23:28:14.899" v="45" actId="20577"/>
        <pc:sldMkLst>
          <pc:docMk/>
          <pc:sldMk cId="465937448" sldId="265"/>
        </pc:sldMkLst>
        <pc:spChg chg="mod">
          <ac:chgData name="Noah Guta" userId="S::nguta@uoguelph.ca::5fdd3cad-b589-43e1-b083-b31cc963ad11" providerId="AD" clId="Web-{A95CF90A-113F-5547-40B6-08EFCA064085}" dt="2023-10-22T22:31:28.403" v="19" actId="20577"/>
          <ac:spMkLst>
            <pc:docMk/>
            <pc:sldMk cId="465937448" sldId="265"/>
            <ac:spMk id="2" creationId="{113B5A8F-BBE7-5638-8971-F6E636F957EB}"/>
          </ac:spMkLst>
        </pc:spChg>
        <pc:spChg chg="mod">
          <ac:chgData name="Noah Guta" userId="S::nguta@uoguelph.ca::5fdd3cad-b589-43e1-b083-b31cc963ad11" providerId="AD" clId="Web-{A95CF90A-113F-5547-40B6-08EFCA064085}" dt="2023-10-22T23:28:14.899" v="45" actId="20577"/>
          <ac:spMkLst>
            <pc:docMk/>
            <pc:sldMk cId="465937448" sldId="265"/>
            <ac:spMk id="3" creationId="{C692A919-3C09-DF14-B477-3B03C960509F}"/>
          </ac:spMkLst>
        </pc:spChg>
      </pc:sldChg>
    </pc:docChg>
  </pc:docChgLst>
  <pc:docChgLst>
    <pc:chgData name="Carter Neeb" userId="S::cneeb@uoguelph.ca::2aa6c1cb-63b8-4453-9cfe-eba2a0416ddd" providerId="AD" clId="Web-{ECD213E9-C0C5-494C-B460-10D2B511E5C7}"/>
    <pc:docChg chg="modSld">
      <pc:chgData name="Carter Neeb" userId="S::cneeb@uoguelph.ca::2aa6c1cb-63b8-4453-9cfe-eba2a0416ddd" providerId="AD" clId="Web-{ECD213E9-C0C5-494C-B460-10D2B511E5C7}" dt="2023-11-07T16:57:58.671" v="1" actId="1076"/>
      <pc:docMkLst>
        <pc:docMk/>
      </pc:docMkLst>
      <pc:sldChg chg="modSp">
        <pc:chgData name="Carter Neeb" userId="S::cneeb@uoguelph.ca::2aa6c1cb-63b8-4453-9cfe-eba2a0416ddd" providerId="AD" clId="Web-{ECD213E9-C0C5-494C-B460-10D2B511E5C7}" dt="2023-11-07T16:57:58.671" v="1" actId="1076"/>
        <pc:sldMkLst>
          <pc:docMk/>
          <pc:sldMk cId="2237898868" sldId="256"/>
        </pc:sldMkLst>
        <pc:picChg chg="mod">
          <ac:chgData name="Carter Neeb" userId="S::cneeb@uoguelph.ca::2aa6c1cb-63b8-4453-9cfe-eba2a0416ddd" providerId="AD" clId="Web-{ECD213E9-C0C5-494C-B460-10D2B511E5C7}" dt="2023-11-07T16:57:58.671" v="1" actId="1076"/>
          <ac:picMkLst>
            <pc:docMk/>
            <pc:sldMk cId="2237898868" sldId="256"/>
            <ac:picMk id="4" creationId="{86166CE4-062C-6B8A-7BDC-6A7D2399815F}"/>
          </ac:picMkLst>
        </pc:picChg>
      </pc:sldChg>
    </pc:docChg>
  </pc:docChgLst>
  <pc:docChgLst>
    <pc:chgData name="Ryan Grace" userId="S::rgrace@uoguelph.ca::0531e3dc-d0fa-4627-896c-d9ab8d406c5f" providerId="AD" clId="Web-{8A2F1655-BF29-4C85-8324-D30CF8B8A86B}"/>
    <pc:docChg chg="modSld">
      <pc:chgData name="Ryan Grace" userId="S::rgrace@uoguelph.ca::0531e3dc-d0fa-4627-896c-d9ab8d406c5f" providerId="AD" clId="Web-{8A2F1655-BF29-4C85-8324-D30CF8B8A86B}" dt="2023-11-20T09:03:51.051" v="27" actId="20577"/>
      <pc:docMkLst>
        <pc:docMk/>
      </pc:docMkLst>
      <pc:sldChg chg="modSp">
        <pc:chgData name="Ryan Grace" userId="S::rgrace@uoguelph.ca::0531e3dc-d0fa-4627-896c-d9ab8d406c5f" providerId="AD" clId="Web-{8A2F1655-BF29-4C85-8324-D30CF8B8A86B}" dt="2023-11-20T09:03:51.051" v="27" actId="20577"/>
        <pc:sldMkLst>
          <pc:docMk/>
          <pc:sldMk cId="664638983" sldId="266"/>
        </pc:sldMkLst>
        <pc:spChg chg="mod">
          <ac:chgData name="Ryan Grace" userId="S::rgrace@uoguelph.ca::0531e3dc-d0fa-4627-896c-d9ab8d406c5f" providerId="AD" clId="Web-{8A2F1655-BF29-4C85-8324-D30CF8B8A86B}" dt="2023-11-20T09:03:08.738" v="2" actId="20577"/>
          <ac:spMkLst>
            <pc:docMk/>
            <pc:sldMk cId="664638983" sldId="266"/>
            <ac:spMk id="2" creationId="{293176A8-B947-D2E5-A0F1-AADB58D258A1}"/>
          </ac:spMkLst>
        </pc:spChg>
        <pc:spChg chg="mod">
          <ac:chgData name="Ryan Grace" userId="S::rgrace@uoguelph.ca::0531e3dc-d0fa-4627-896c-d9ab8d406c5f" providerId="AD" clId="Web-{8A2F1655-BF29-4C85-8324-D30CF8B8A86B}" dt="2023-11-20T09:03:51.051" v="27" actId="20577"/>
          <ac:spMkLst>
            <pc:docMk/>
            <pc:sldMk cId="664638983" sldId="266"/>
            <ac:spMk id="3" creationId="{AD5F7505-4601-0D9B-4B88-1E7210403014}"/>
          </ac:spMkLst>
        </pc:spChg>
      </pc:sldChg>
    </pc:docChg>
  </pc:docChgLst>
  <pc:docChgLst>
    <pc:chgData name="Noah Guta" userId="S::nguta@uoguelph.ca::5fdd3cad-b589-43e1-b083-b31cc963ad11" providerId="AD" clId="Web-{F2880A19-649E-77AD-AE76-8E89AB00F313}"/>
    <pc:docChg chg="modSld">
      <pc:chgData name="Noah Guta" userId="S::nguta@uoguelph.ca::5fdd3cad-b589-43e1-b083-b31cc963ad11" providerId="AD" clId="Web-{F2880A19-649E-77AD-AE76-8E89AB00F313}" dt="2023-11-19T16:53:02.890" v="149" actId="20577"/>
      <pc:docMkLst>
        <pc:docMk/>
      </pc:docMkLst>
      <pc:sldChg chg="modSp">
        <pc:chgData name="Noah Guta" userId="S::nguta@uoguelph.ca::5fdd3cad-b589-43e1-b083-b31cc963ad11" providerId="AD" clId="Web-{F2880A19-649E-77AD-AE76-8E89AB00F313}" dt="2023-11-19T16:53:02.890" v="149" actId="20577"/>
        <pc:sldMkLst>
          <pc:docMk/>
          <pc:sldMk cId="465937448" sldId="265"/>
        </pc:sldMkLst>
        <pc:spChg chg="mod">
          <ac:chgData name="Noah Guta" userId="S::nguta@uoguelph.ca::5fdd3cad-b589-43e1-b083-b31cc963ad11" providerId="AD" clId="Web-{F2880A19-649E-77AD-AE76-8E89AB00F313}" dt="2023-11-19T16:49:28.127" v="0" actId="20577"/>
          <ac:spMkLst>
            <pc:docMk/>
            <pc:sldMk cId="465937448" sldId="265"/>
            <ac:spMk id="2" creationId="{113B5A8F-BBE7-5638-8971-F6E636F957EB}"/>
          </ac:spMkLst>
        </pc:spChg>
        <pc:spChg chg="mod">
          <ac:chgData name="Noah Guta" userId="S::nguta@uoguelph.ca::5fdd3cad-b589-43e1-b083-b31cc963ad11" providerId="AD" clId="Web-{F2880A19-649E-77AD-AE76-8E89AB00F313}" dt="2023-11-19T16:53:02.890" v="149" actId="20577"/>
          <ac:spMkLst>
            <pc:docMk/>
            <pc:sldMk cId="465937448" sldId="265"/>
            <ac:spMk id="3" creationId="{C692A919-3C09-DF14-B477-3B03C960509F}"/>
          </ac:spMkLst>
        </pc:spChg>
      </pc:sldChg>
    </pc:docChg>
  </pc:docChgLst>
  <pc:docChgLst>
    <pc:chgData name="Ryan Grace" userId="S::rgrace@uoguelph.ca::0531e3dc-d0fa-4627-896c-d9ab8d406c5f" providerId="AD" clId="Web-{B7A03719-B66B-4D41-96E3-8BB8D5EB0AE2}"/>
    <pc:docChg chg="modSld">
      <pc:chgData name="Ryan Grace" userId="S::rgrace@uoguelph.ca::0531e3dc-d0fa-4627-896c-d9ab8d406c5f" providerId="AD" clId="Web-{B7A03719-B66B-4D41-96E3-8BB8D5EB0AE2}" dt="2023-10-30T02:33:05.540" v="111" actId="20577"/>
      <pc:docMkLst>
        <pc:docMk/>
      </pc:docMkLst>
      <pc:sldChg chg="modSp">
        <pc:chgData name="Ryan Grace" userId="S::rgrace@uoguelph.ca::0531e3dc-d0fa-4627-896c-d9ab8d406c5f" providerId="AD" clId="Web-{B7A03719-B66B-4D41-96E3-8BB8D5EB0AE2}" dt="2023-10-30T02:33:05.540" v="111" actId="20577"/>
        <pc:sldMkLst>
          <pc:docMk/>
          <pc:sldMk cId="664638983" sldId="266"/>
        </pc:sldMkLst>
        <pc:spChg chg="mod">
          <ac:chgData name="Ryan Grace" userId="S::rgrace@uoguelph.ca::0531e3dc-d0fa-4627-896c-d9ab8d406c5f" providerId="AD" clId="Web-{B7A03719-B66B-4D41-96E3-8BB8D5EB0AE2}" dt="2023-10-30T02:33:05.540" v="111" actId="20577"/>
          <ac:spMkLst>
            <pc:docMk/>
            <pc:sldMk cId="664638983" sldId="266"/>
            <ac:spMk id="2" creationId="{293176A8-B947-D2E5-A0F1-AADB58D258A1}"/>
          </ac:spMkLst>
        </pc:spChg>
        <pc:spChg chg="mod">
          <ac:chgData name="Ryan Grace" userId="S::rgrace@uoguelph.ca::0531e3dc-d0fa-4627-896c-d9ab8d406c5f" providerId="AD" clId="Web-{B7A03719-B66B-4D41-96E3-8BB8D5EB0AE2}" dt="2023-10-30T02:33:02.603" v="108" actId="20577"/>
          <ac:spMkLst>
            <pc:docMk/>
            <pc:sldMk cId="664638983" sldId="266"/>
            <ac:spMk id="3" creationId="{AD5F7505-4601-0D9B-4B88-1E7210403014}"/>
          </ac:spMkLst>
        </pc:spChg>
      </pc:sldChg>
    </pc:docChg>
  </pc:docChgLst>
  <pc:docChgLst>
    <pc:chgData name="Adhyayan Bhandari" userId="S::adhyayan@uoguelph.ca::1e33a808-2bac-4510-9cdc-316f255c501d" providerId="AD" clId="Web-{1E2A1696-D9D1-499B-87F3-FB089FC6D967}"/>
    <pc:docChg chg="modSld">
      <pc:chgData name="Adhyayan Bhandari" userId="S::adhyayan@uoguelph.ca::1e33a808-2bac-4510-9cdc-316f255c501d" providerId="AD" clId="Web-{1E2A1696-D9D1-499B-87F3-FB089FC6D967}" dt="2023-11-19T20:47:30.287" v="257" actId="20577"/>
      <pc:docMkLst>
        <pc:docMk/>
      </pc:docMkLst>
      <pc:sldChg chg="modSp">
        <pc:chgData name="Adhyayan Bhandari" userId="S::adhyayan@uoguelph.ca::1e33a808-2bac-4510-9cdc-316f255c501d" providerId="AD" clId="Web-{1E2A1696-D9D1-499B-87F3-FB089FC6D967}" dt="2023-11-19T20:47:30.287" v="257" actId="20577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1E2A1696-D9D1-499B-87F3-FB089FC6D967}" dt="2023-11-19T20:47:30.287" v="257" actId="20577"/>
          <ac:spMkLst>
            <pc:docMk/>
            <pc:sldMk cId="1379523753" sldId="263"/>
            <ac:spMk id="3" creationId="{D2CA31D1-676A-57BA-02CE-07114770297A}"/>
          </ac:spMkLst>
        </pc:spChg>
      </pc:sldChg>
    </pc:docChg>
  </pc:docChgLst>
  <pc:docChgLst>
    <pc:chgData name="Adhyayan Bhandari" userId="S::adhyayan@uoguelph.ca::1e33a808-2bac-4510-9cdc-316f255c501d" providerId="AD" clId="Web-{A202ED61-6F1C-4F92-B0A6-1E67C2D4AE2D}"/>
    <pc:docChg chg="modSld sldOrd">
      <pc:chgData name="Adhyayan Bhandari" userId="S::adhyayan@uoguelph.ca::1e33a808-2bac-4510-9cdc-316f255c501d" providerId="AD" clId="Web-{A202ED61-6F1C-4F92-B0A6-1E67C2D4AE2D}" dt="2023-10-02T11:48:20.875" v="26" actId="20577"/>
      <pc:docMkLst>
        <pc:docMk/>
      </pc:docMkLst>
      <pc:sldChg chg="addSp delSp modSp mod setBg">
        <pc:chgData name="Adhyayan Bhandari" userId="S::adhyayan@uoguelph.ca::1e33a808-2bac-4510-9cdc-316f255c501d" providerId="AD" clId="Web-{A202ED61-6F1C-4F92-B0A6-1E67C2D4AE2D}" dt="2023-10-02T11:45:47.622" v="24"/>
        <pc:sldMkLst>
          <pc:docMk/>
          <pc:sldMk cId="2524815489" sldId="257"/>
        </pc:sldMkLst>
        <pc:spChg chg="mod">
          <ac:chgData name="Adhyayan Bhandari" userId="S::adhyayan@uoguelph.ca::1e33a808-2bac-4510-9cdc-316f255c501d" providerId="AD" clId="Web-{A202ED61-6F1C-4F92-B0A6-1E67C2D4AE2D}" dt="2023-10-02T11:45:47.622" v="24"/>
          <ac:spMkLst>
            <pc:docMk/>
            <pc:sldMk cId="2524815489" sldId="257"/>
            <ac:spMk id="2" creationId="{094A988F-C4CF-9668-A6BD-7B08E0100867}"/>
          </ac:spMkLst>
        </pc:spChg>
        <pc:spChg chg="del">
          <ac:chgData name="Adhyayan Bhandari" userId="S::adhyayan@uoguelph.ca::1e33a808-2bac-4510-9cdc-316f255c501d" providerId="AD" clId="Web-{A202ED61-6F1C-4F92-B0A6-1E67C2D4AE2D}" dt="2023-10-02T11:45:26.325" v="13"/>
          <ac:spMkLst>
            <pc:docMk/>
            <pc:sldMk cId="2524815489" sldId="257"/>
            <ac:spMk id="4" creationId="{4B464D01-4A0B-F036-4FBF-A60048916854}"/>
          </ac:spMkLst>
        </pc:spChg>
        <pc:spChg chg="mod ord">
          <ac:chgData name="Adhyayan Bhandari" userId="S::adhyayan@uoguelph.ca::1e33a808-2bac-4510-9cdc-316f255c501d" providerId="AD" clId="Web-{A202ED61-6F1C-4F92-B0A6-1E67C2D4AE2D}" dt="2023-10-02T11:45:47.622" v="24"/>
          <ac:spMkLst>
            <pc:docMk/>
            <pc:sldMk cId="2524815489" sldId="257"/>
            <ac:spMk id="6" creationId="{84DDEC87-3812-A258-E5C9-09BD0C0A4342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37.685" v="15"/>
          <ac:spMkLst>
            <pc:docMk/>
            <pc:sldMk cId="2524815489" sldId="257"/>
            <ac:spMk id="11" creationId="{2D6FBB9D-1CAA-4D05-AB33-BABDFE17B843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37.685" v="15"/>
          <ac:spMkLst>
            <pc:docMk/>
            <pc:sldMk cId="2524815489" sldId="257"/>
            <ac:spMk id="13" creationId="{04727B71-B4B6-4823-80A1-68C40B475118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37.685" v="15"/>
          <ac:spMkLst>
            <pc:docMk/>
            <pc:sldMk cId="2524815489" sldId="257"/>
            <ac:spMk id="15" creationId="{79A6DB05-9FB5-4B07-8675-74C23D4FD89D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37.685" v="15"/>
          <ac:spMkLst>
            <pc:docMk/>
            <pc:sldMk cId="2524815489" sldId="257"/>
            <ac:spMk id="17" creationId="{0288C6B4-AFC3-407F-A595-EFFD38D4CCAF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37.685" v="15"/>
          <ac:spMkLst>
            <pc:docMk/>
            <pc:sldMk cId="2524815489" sldId="257"/>
            <ac:spMk id="19" creationId="{CF236821-17FE-429B-8D2C-08E13A64EA40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37.685" v="15"/>
          <ac:spMkLst>
            <pc:docMk/>
            <pc:sldMk cId="2524815489" sldId="257"/>
            <ac:spMk id="21" creationId="{C0BDBCD2-E081-43AB-9119-C55465E59757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37.685" v="15"/>
          <ac:spMkLst>
            <pc:docMk/>
            <pc:sldMk cId="2524815489" sldId="257"/>
            <ac:spMk id="23" creationId="{98E79BE4-34FE-485A-98A5-92CE8F7C4743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37.685" v="15"/>
          <ac:spMkLst>
            <pc:docMk/>
            <pc:sldMk cId="2524815489" sldId="257"/>
            <ac:spMk id="25" creationId="{7A5F0580-5EE9-419F-96EE-B6529EF6E7D0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0.341" v="17"/>
          <ac:spMkLst>
            <pc:docMk/>
            <pc:sldMk cId="2524815489" sldId="257"/>
            <ac:spMk id="27" creationId="{2D6FBB9D-1CAA-4D05-AB33-BABDFE17B843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0.341" v="17"/>
          <ac:spMkLst>
            <pc:docMk/>
            <pc:sldMk cId="2524815489" sldId="257"/>
            <ac:spMk id="28" creationId="{04727B71-B4B6-4823-80A1-68C40B475118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0.341" v="17"/>
          <ac:spMkLst>
            <pc:docMk/>
            <pc:sldMk cId="2524815489" sldId="257"/>
            <ac:spMk id="29" creationId="{79A6DB05-9FB5-4B07-8675-74C23D4FD89D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0.341" v="17"/>
          <ac:spMkLst>
            <pc:docMk/>
            <pc:sldMk cId="2524815489" sldId="257"/>
            <ac:spMk id="30" creationId="{92468898-5A6E-4D55-85EC-308E785EE06C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0.341" v="17"/>
          <ac:spMkLst>
            <pc:docMk/>
            <pc:sldMk cId="2524815489" sldId="257"/>
            <ac:spMk id="31" creationId="{3E23A947-2D45-4208-AE2B-64948C87A3EB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0.341" v="17"/>
          <ac:spMkLst>
            <pc:docMk/>
            <pc:sldMk cId="2524815489" sldId="257"/>
            <ac:spMk id="32" creationId="{E5BBB0F9-6A59-4D02-A9C7-A2D6516684CE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2.778" v="19"/>
          <ac:spMkLst>
            <pc:docMk/>
            <pc:sldMk cId="2524815489" sldId="257"/>
            <ac:spMk id="34" creationId="{2D6FBB9D-1CAA-4D05-AB33-BABDFE17B843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2.778" v="19"/>
          <ac:spMkLst>
            <pc:docMk/>
            <pc:sldMk cId="2524815489" sldId="257"/>
            <ac:spMk id="35" creationId="{04727B71-B4B6-4823-80A1-68C40B475118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2.778" v="19"/>
          <ac:spMkLst>
            <pc:docMk/>
            <pc:sldMk cId="2524815489" sldId="257"/>
            <ac:spMk id="36" creationId="{79A6DB05-9FB5-4B07-8675-74C23D4FD89D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2.778" v="19"/>
          <ac:spMkLst>
            <pc:docMk/>
            <pc:sldMk cId="2524815489" sldId="257"/>
            <ac:spMk id="37" creationId="{2C9A9DA9-7DC8-488B-A882-123947B0F3D9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2.778" v="19"/>
          <ac:spMkLst>
            <pc:docMk/>
            <pc:sldMk cId="2524815489" sldId="257"/>
            <ac:spMk id="38" creationId="{57F6BDD4-E066-4008-8011-6CC31AEB4556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2.778" v="19"/>
          <ac:spMkLst>
            <pc:docMk/>
            <pc:sldMk cId="2524815489" sldId="257"/>
            <ac:spMk id="39" creationId="{2711A8FB-68FC-45FC-B01E-38F809E2D439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2.778" v="19"/>
          <ac:spMkLst>
            <pc:docMk/>
            <pc:sldMk cId="2524815489" sldId="257"/>
            <ac:spMk id="40" creationId="{2A865FE3-5FC9-4049-87CF-30019C46C0F5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5.232" v="21"/>
          <ac:spMkLst>
            <pc:docMk/>
            <pc:sldMk cId="2524815489" sldId="257"/>
            <ac:spMk id="42" creationId="{2D6FBB9D-1CAA-4D05-AB33-BABDFE17B843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5.232" v="21"/>
          <ac:spMkLst>
            <pc:docMk/>
            <pc:sldMk cId="2524815489" sldId="257"/>
            <ac:spMk id="43" creationId="{04727B71-B4B6-4823-80A1-68C40B475118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5.232" v="21"/>
          <ac:spMkLst>
            <pc:docMk/>
            <pc:sldMk cId="2524815489" sldId="257"/>
            <ac:spMk id="44" creationId="{79A6DB05-9FB5-4B07-8675-74C23D4FD89D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5.232" v="21"/>
          <ac:spMkLst>
            <pc:docMk/>
            <pc:sldMk cId="2524815489" sldId="257"/>
            <ac:spMk id="45" creationId="{5C9B446A-6343-4E56-90BA-061E4DDF0FFB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5.232" v="21"/>
          <ac:spMkLst>
            <pc:docMk/>
            <pc:sldMk cId="2524815489" sldId="257"/>
            <ac:spMk id="46" creationId="{3EC72A1B-03D3-499C-B4BF-AC68EEC22B10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5.232" v="21"/>
          <ac:spMkLst>
            <pc:docMk/>
            <pc:sldMk cId="2524815489" sldId="257"/>
            <ac:spMk id="47" creationId="{216322C2-3CF0-4D33-BF90-3F384CF6D232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5.232" v="21"/>
          <ac:spMkLst>
            <pc:docMk/>
            <pc:sldMk cId="2524815489" sldId="257"/>
            <ac:spMk id="48" creationId="{55D4142C-5077-457F-A6AD-3FECFDB39685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5.232" v="21"/>
          <ac:spMkLst>
            <pc:docMk/>
            <pc:sldMk cId="2524815489" sldId="257"/>
            <ac:spMk id="49" creationId="{7A5F0580-5EE9-419F-96EE-B6529EF6E7D0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7.607" v="23"/>
          <ac:spMkLst>
            <pc:docMk/>
            <pc:sldMk cId="2524815489" sldId="257"/>
            <ac:spMk id="51" creationId="{2D6FBB9D-1CAA-4D05-AB33-BABDFE17B843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7.607" v="23"/>
          <ac:spMkLst>
            <pc:docMk/>
            <pc:sldMk cId="2524815489" sldId="257"/>
            <ac:spMk id="52" creationId="{04727B71-B4B6-4823-80A1-68C40B475118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7.607" v="23"/>
          <ac:spMkLst>
            <pc:docMk/>
            <pc:sldMk cId="2524815489" sldId="257"/>
            <ac:spMk id="53" creationId="{79A6DB05-9FB5-4B07-8675-74C23D4FD89D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7.607" v="23"/>
          <ac:spMkLst>
            <pc:docMk/>
            <pc:sldMk cId="2524815489" sldId="257"/>
            <ac:spMk id="54" creationId="{0B9EE3F3-89B7-43C3-8651-C4C96830993D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7.607" v="23"/>
          <ac:spMkLst>
            <pc:docMk/>
            <pc:sldMk cId="2524815489" sldId="257"/>
            <ac:spMk id="55" creationId="{33AE4636-AEEC-45D6-84D4-7AC2DA48ECF8}"/>
          </ac:spMkLst>
        </pc:spChg>
        <pc:spChg chg="add del">
          <ac:chgData name="Adhyayan Bhandari" userId="S::adhyayan@uoguelph.ca::1e33a808-2bac-4510-9cdc-316f255c501d" providerId="AD" clId="Web-{A202ED61-6F1C-4F92-B0A6-1E67C2D4AE2D}" dt="2023-10-02T11:45:47.607" v="23"/>
          <ac:spMkLst>
            <pc:docMk/>
            <pc:sldMk cId="2524815489" sldId="257"/>
            <ac:spMk id="56" creationId="{8D9CE0F4-2EB2-4F1F-8AAC-DB3571D9FE10}"/>
          </ac:spMkLst>
        </pc:spChg>
        <pc:spChg chg="add">
          <ac:chgData name="Adhyayan Bhandari" userId="S::adhyayan@uoguelph.ca::1e33a808-2bac-4510-9cdc-316f255c501d" providerId="AD" clId="Web-{A202ED61-6F1C-4F92-B0A6-1E67C2D4AE2D}" dt="2023-10-02T11:45:47.622" v="24"/>
          <ac:spMkLst>
            <pc:docMk/>
            <pc:sldMk cId="2524815489" sldId="257"/>
            <ac:spMk id="58" creationId="{2D6FBB9D-1CAA-4D05-AB33-BABDFE17B843}"/>
          </ac:spMkLst>
        </pc:spChg>
        <pc:spChg chg="add">
          <ac:chgData name="Adhyayan Bhandari" userId="S::adhyayan@uoguelph.ca::1e33a808-2bac-4510-9cdc-316f255c501d" providerId="AD" clId="Web-{A202ED61-6F1C-4F92-B0A6-1E67C2D4AE2D}" dt="2023-10-02T11:45:47.622" v="24"/>
          <ac:spMkLst>
            <pc:docMk/>
            <pc:sldMk cId="2524815489" sldId="257"/>
            <ac:spMk id="59" creationId="{04727B71-B4B6-4823-80A1-68C40B475118}"/>
          </ac:spMkLst>
        </pc:spChg>
        <pc:spChg chg="add">
          <ac:chgData name="Adhyayan Bhandari" userId="S::adhyayan@uoguelph.ca::1e33a808-2bac-4510-9cdc-316f255c501d" providerId="AD" clId="Web-{A202ED61-6F1C-4F92-B0A6-1E67C2D4AE2D}" dt="2023-10-02T11:45:47.622" v="24"/>
          <ac:spMkLst>
            <pc:docMk/>
            <pc:sldMk cId="2524815489" sldId="257"/>
            <ac:spMk id="60" creationId="{79A6DB05-9FB5-4B07-8675-74C23D4FD89D}"/>
          </ac:spMkLst>
        </pc:spChg>
        <pc:spChg chg="add">
          <ac:chgData name="Adhyayan Bhandari" userId="S::adhyayan@uoguelph.ca::1e33a808-2bac-4510-9cdc-316f255c501d" providerId="AD" clId="Web-{A202ED61-6F1C-4F92-B0A6-1E67C2D4AE2D}" dt="2023-10-02T11:45:47.622" v="24"/>
          <ac:spMkLst>
            <pc:docMk/>
            <pc:sldMk cId="2524815489" sldId="257"/>
            <ac:spMk id="61" creationId="{5C9B446A-6343-4E56-90BA-061E4DDF0FFB}"/>
          </ac:spMkLst>
        </pc:spChg>
        <pc:spChg chg="add">
          <ac:chgData name="Adhyayan Bhandari" userId="S::adhyayan@uoguelph.ca::1e33a808-2bac-4510-9cdc-316f255c501d" providerId="AD" clId="Web-{A202ED61-6F1C-4F92-B0A6-1E67C2D4AE2D}" dt="2023-10-02T11:45:47.622" v="24"/>
          <ac:spMkLst>
            <pc:docMk/>
            <pc:sldMk cId="2524815489" sldId="257"/>
            <ac:spMk id="62" creationId="{3EC72A1B-03D3-499C-B4BF-AC68EEC22B10}"/>
          </ac:spMkLst>
        </pc:spChg>
        <pc:spChg chg="add">
          <ac:chgData name="Adhyayan Bhandari" userId="S::adhyayan@uoguelph.ca::1e33a808-2bac-4510-9cdc-316f255c501d" providerId="AD" clId="Web-{A202ED61-6F1C-4F92-B0A6-1E67C2D4AE2D}" dt="2023-10-02T11:45:47.622" v="24"/>
          <ac:spMkLst>
            <pc:docMk/>
            <pc:sldMk cId="2524815489" sldId="257"/>
            <ac:spMk id="63" creationId="{216322C2-3CF0-4D33-BF90-3F384CF6D232}"/>
          </ac:spMkLst>
        </pc:spChg>
        <pc:spChg chg="add">
          <ac:chgData name="Adhyayan Bhandari" userId="S::adhyayan@uoguelph.ca::1e33a808-2bac-4510-9cdc-316f255c501d" providerId="AD" clId="Web-{A202ED61-6F1C-4F92-B0A6-1E67C2D4AE2D}" dt="2023-10-02T11:45:47.622" v="24"/>
          <ac:spMkLst>
            <pc:docMk/>
            <pc:sldMk cId="2524815489" sldId="257"/>
            <ac:spMk id="64" creationId="{55D4142C-5077-457F-A6AD-3FECFDB39685}"/>
          </ac:spMkLst>
        </pc:spChg>
        <pc:spChg chg="add">
          <ac:chgData name="Adhyayan Bhandari" userId="S::adhyayan@uoguelph.ca::1e33a808-2bac-4510-9cdc-316f255c501d" providerId="AD" clId="Web-{A202ED61-6F1C-4F92-B0A6-1E67C2D4AE2D}" dt="2023-10-02T11:45:47.622" v="24"/>
          <ac:spMkLst>
            <pc:docMk/>
            <pc:sldMk cId="2524815489" sldId="257"/>
            <ac:spMk id="65" creationId="{7A5F0580-5EE9-419F-96EE-B6529EF6E7D0}"/>
          </ac:spMkLst>
        </pc:spChg>
        <pc:picChg chg="add mod ord">
          <ac:chgData name="Adhyayan Bhandari" userId="S::adhyayan@uoguelph.ca::1e33a808-2bac-4510-9cdc-316f255c501d" providerId="AD" clId="Web-{A202ED61-6F1C-4F92-B0A6-1E67C2D4AE2D}" dt="2023-10-02T11:45:47.622" v="24"/>
          <ac:picMkLst>
            <pc:docMk/>
            <pc:sldMk cId="2524815489" sldId="257"/>
            <ac:picMk id="3" creationId="{9DF03177-FB74-4982-9E25-31423B067CD1}"/>
          </ac:picMkLst>
        </pc:picChg>
      </pc:sldChg>
      <pc:sldChg chg="modSp">
        <pc:chgData name="Adhyayan Bhandari" userId="S::adhyayan@uoguelph.ca::1e33a808-2bac-4510-9cdc-316f255c501d" providerId="AD" clId="Web-{A202ED61-6F1C-4F92-B0A6-1E67C2D4AE2D}" dt="2023-10-02T11:41:33.711" v="5" actId="20577"/>
        <pc:sldMkLst>
          <pc:docMk/>
          <pc:sldMk cId="1119887393" sldId="258"/>
        </pc:sldMkLst>
        <pc:spChg chg="mod">
          <ac:chgData name="Adhyayan Bhandari" userId="S::adhyayan@uoguelph.ca::1e33a808-2bac-4510-9cdc-316f255c501d" providerId="AD" clId="Web-{A202ED61-6F1C-4F92-B0A6-1E67C2D4AE2D}" dt="2023-10-02T11:41:33.711" v="5" actId="20577"/>
          <ac:spMkLst>
            <pc:docMk/>
            <pc:sldMk cId="1119887393" sldId="258"/>
            <ac:spMk id="3" creationId="{C2F00A57-42AF-FC14-12B6-811DAD4CCD82}"/>
          </ac:spMkLst>
        </pc:spChg>
      </pc:sldChg>
      <pc:sldChg chg="modSp ord">
        <pc:chgData name="Adhyayan Bhandari" userId="S::adhyayan@uoguelph.ca::1e33a808-2bac-4510-9cdc-316f255c501d" providerId="AD" clId="Web-{A202ED61-6F1C-4F92-B0A6-1E67C2D4AE2D}" dt="2023-10-02T11:43:21.776" v="12" actId="20577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A202ED61-6F1C-4F92-B0A6-1E67C2D4AE2D}" dt="2023-10-02T11:43:21.776" v="12" actId="20577"/>
          <ac:spMkLst>
            <pc:docMk/>
            <pc:sldMk cId="1379523753" sldId="263"/>
            <ac:spMk id="3" creationId="{D2CA31D1-676A-57BA-02CE-07114770297A}"/>
          </ac:spMkLst>
        </pc:spChg>
      </pc:sldChg>
      <pc:sldChg chg="modSp">
        <pc:chgData name="Adhyayan Bhandari" userId="S::adhyayan@uoguelph.ca::1e33a808-2bac-4510-9cdc-316f255c501d" providerId="AD" clId="Web-{A202ED61-6F1C-4F92-B0A6-1E67C2D4AE2D}" dt="2023-10-02T11:48:20.875" v="26" actId="20577"/>
        <pc:sldMkLst>
          <pc:docMk/>
          <pc:sldMk cId="1395215299" sldId="268"/>
        </pc:sldMkLst>
        <pc:spChg chg="mod">
          <ac:chgData name="Adhyayan Bhandari" userId="S::adhyayan@uoguelph.ca::1e33a808-2bac-4510-9cdc-316f255c501d" providerId="AD" clId="Web-{A202ED61-6F1C-4F92-B0A6-1E67C2D4AE2D}" dt="2023-10-02T11:48:20.875" v="26" actId="20577"/>
          <ac:spMkLst>
            <pc:docMk/>
            <pc:sldMk cId="1395215299" sldId="268"/>
            <ac:spMk id="3" creationId="{A772BF8F-DBC6-DEBB-76FC-85531F00D491}"/>
          </ac:spMkLst>
        </pc:spChg>
      </pc:sldChg>
    </pc:docChg>
  </pc:docChgLst>
  <pc:docChgLst>
    <pc:chgData name="Brayden Chumbley" userId="S::bchumble@uoguelph.ca::8bbfb23a-578a-4e42-b1cc-1c4f44cd6612" providerId="AD" clId="Web-{40F7B04C-3537-4A41-988D-1BF48C1AE65E}"/>
    <pc:docChg chg="modSld">
      <pc:chgData name="Brayden Chumbley" userId="S::bchumble@uoguelph.ca::8bbfb23a-578a-4e42-b1cc-1c4f44cd6612" providerId="AD" clId="Web-{40F7B04C-3537-4A41-988D-1BF48C1AE65E}" dt="2023-11-27T14:23:12.051" v="248" actId="20577"/>
      <pc:docMkLst>
        <pc:docMk/>
      </pc:docMkLst>
      <pc:sldChg chg="modSp">
        <pc:chgData name="Brayden Chumbley" userId="S::bchumble@uoguelph.ca::8bbfb23a-578a-4e42-b1cc-1c4f44cd6612" providerId="AD" clId="Web-{40F7B04C-3537-4A41-988D-1BF48C1AE65E}" dt="2023-11-27T14:23:12.051" v="248" actId="20577"/>
        <pc:sldMkLst>
          <pc:docMk/>
          <pc:sldMk cId="1119887393" sldId="258"/>
        </pc:sldMkLst>
        <pc:spChg chg="mod">
          <ac:chgData name="Brayden Chumbley" userId="S::bchumble@uoguelph.ca::8bbfb23a-578a-4e42-b1cc-1c4f44cd6612" providerId="AD" clId="Web-{40F7B04C-3537-4A41-988D-1BF48C1AE65E}" dt="2023-11-27T14:23:12.051" v="248" actId="20577"/>
          <ac:spMkLst>
            <pc:docMk/>
            <pc:sldMk cId="1119887393" sldId="258"/>
            <ac:spMk id="3" creationId="{C2F00A57-42AF-FC14-12B6-811DAD4CCD82}"/>
          </ac:spMkLst>
        </pc:spChg>
      </pc:sldChg>
      <pc:sldChg chg="modSp">
        <pc:chgData name="Brayden Chumbley" userId="S::bchumble@uoguelph.ca::8bbfb23a-578a-4e42-b1cc-1c4f44cd6612" providerId="AD" clId="Web-{40F7B04C-3537-4A41-988D-1BF48C1AE65E}" dt="2023-11-27T14:19:58.860" v="202" actId="20577"/>
        <pc:sldMkLst>
          <pc:docMk/>
          <pc:sldMk cId="3915342766" sldId="259"/>
        </pc:sldMkLst>
        <pc:spChg chg="mod">
          <ac:chgData name="Brayden Chumbley" userId="S::bchumble@uoguelph.ca::8bbfb23a-578a-4e42-b1cc-1c4f44cd6612" providerId="AD" clId="Web-{40F7B04C-3537-4A41-988D-1BF48C1AE65E}" dt="2023-11-27T14:19:58.860" v="202" actId="20577"/>
          <ac:spMkLst>
            <pc:docMk/>
            <pc:sldMk cId="3915342766" sldId="259"/>
            <ac:spMk id="5" creationId="{4A686E6A-1F0F-5EFD-64F0-33D416C34B53}"/>
          </ac:spMkLst>
        </pc:spChg>
      </pc:sldChg>
      <pc:sldChg chg="modSp">
        <pc:chgData name="Brayden Chumbley" userId="S::bchumble@uoguelph.ca::8bbfb23a-578a-4e42-b1cc-1c4f44cd6612" providerId="AD" clId="Web-{40F7B04C-3537-4A41-988D-1BF48C1AE65E}" dt="2023-11-27T14:15:03.668" v="99" actId="20577"/>
        <pc:sldMkLst>
          <pc:docMk/>
          <pc:sldMk cId="2787596782" sldId="261"/>
        </pc:sldMkLst>
        <pc:spChg chg="mod">
          <ac:chgData name="Brayden Chumbley" userId="S::bchumble@uoguelph.ca::8bbfb23a-578a-4e42-b1cc-1c4f44cd6612" providerId="AD" clId="Web-{40F7B04C-3537-4A41-988D-1BF48C1AE65E}" dt="2023-11-27T14:12:33.994" v="3" actId="20577"/>
          <ac:spMkLst>
            <pc:docMk/>
            <pc:sldMk cId="2787596782" sldId="261"/>
            <ac:spMk id="2" creationId="{8D9F3F5D-76A5-BEC5-11F2-74FD1A500B5F}"/>
          </ac:spMkLst>
        </pc:spChg>
        <pc:spChg chg="mod">
          <ac:chgData name="Brayden Chumbley" userId="S::bchumble@uoguelph.ca::8bbfb23a-578a-4e42-b1cc-1c4f44cd6612" providerId="AD" clId="Web-{40F7B04C-3537-4A41-988D-1BF48C1AE65E}" dt="2023-11-27T14:15:03.668" v="99" actId="20577"/>
          <ac:spMkLst>
            <pc:docMk/>
            <pc:sldMk cId="2787596782" sldId="261"/>
            <ac:spMk id="3" creationId="{2D182BB1-375F-CE3B-CBC1-7F99E80B2F65}"/>
          </ac:spMkLst>
        </pc:spChg>
      </pc:sldChg>
    </pc:docChg>
  </pc:docChgLst>
  <pc:docChgLst>
    <pc:chgData name="Jerritt Hung" userId="S::jerritt@uoguelph.ca::ab9ac6f4-f658-4efb-9682-d834281d2046" providerId="AD" clId="Web-{314AEDE5-53F0-4AD4-A00A-CE05940FC875}"/>
    <pc:docChg chg="modSld">
      <pc:chgData name="Jerritt Hung" userId="S::jerritt@uoguelph.ca::ab9ac6f4-f658-4efb-9682-d834281d2046" providerId="AD" clId="Web-{314AEDE5-53F0-4AD4-A00A-CE05940FC875}" dt="2023-11-20T15:32:59.747" v="4" actId="1076"/>
      <pc:docMkLst>
        <pc:docMk/>
      </pc:docMkLst>
      <pc:sldChg chg="addSp delSp modSp">
        <pc:chgData name="Jerritt Hung" userId="S::jerritt@uoguelph.ca::ab9ac6f4-f658-4efb-9682-d834281d2046" providerId="AD" clId="Web-{314AEDE5-53F0-4AD4-A00A-CE05940FC875}" dt="2023-11-20T15:32:59.747" v="4" actId="1076"/>
        <pc:sldMkLst>
          <pc:docMk/>
          <pc:sldMk cId="2524815489" sldId="257"/>
        </pc:sldMkLst>
        <pc:picChg chg="add mod">
          <ac:chgData name="Jerritt Hung" userId="S::jerritt@uoguelph.ca::ab9ac6f4-f658-4efb-9682-d834281d2046" providerId="AD" clId="Web-{314AEDE5-53F0-4AD4-A00A-CE05940FC875}" dt="2023-11-20T15:32:59.747" v="4" actId="1076"/>
          <ac:picMkLst>
            <pc:docMk/>
            <pc:sldMk cId="2524815489" sldId="257"/>
            <ac:picMk id="3" creationId="{AAD6134D-D9D1-2F2B-D5DD-0504246C98C3}"/>
          </ac:picMkLst>
        </pc:picChg>
        <pc:picChg chg="del">
          <ac:chgData name="Jerritt Hung" userId="S::jerritt@uoguelph.ca::ab9ac6f4-f658-4efb-9682-d834281d2046" providerId="AD" clId="Web-{314AEDE5-53F0-4AD4-A00A-CE05940FC875}" dt="2023-11-20T15:31:28.887" v="0"/>
          <ac:picMkLst>
            <pc:docMk/>
            <pc:sldMk cId="2524815489" sldId="257"/>
            <ac:picMk id="4" creationId="{B005F74E-4FC6-6EAB-2611-C6B28EAD3BC1}"/>
          </ac:picMkLst>
        </pc:picChg>
      </pc:sldChg>
    </pc:docChg>
  </pc:docChgLst>
  <pc:docChgLst>
    <pc:chgData name="Ryan Grace" userId="S::rgrace@uoguelph.ca::0531e3dc-d0fa-4627-896c-d9ab8d406c5f" providerId="AD" clId="Web-{5B1AEFE0-AC9D-4AD0-B337-29067F9E25C3}"/>
    <pc:docChg chg="modSld">
      <pc:chgData name="Ryan Grace" userId="S::rgrace@uoguelph.ca::0531e3dc-d0fa-4627-896c-d9ab8d406c5f" providerId="AD" clId="Web-{5B1AEFE0-AC9D-4AD0-B337-29067F9E25C3}" dt="2023-11-14T03:42:56.545" v="2" actId="20577"/>
      <pc:docMkLst>
        <pc:docMk/>
      </pc:docMkLst>
      <pc:sldChg chg="modSp">
        <pc:chgData name="Ryan Grace" userId="S::rgrace@uoguelph.ca::0531e3dc-d0fa-4627-896c-d9ab8d406c5f" providerId="AD" clId="Web-{5B1AEFE0-AC9D-4AD0-B337-29067F9E25C3}" dt="2023-11-14T03:42:56.545" v="2" actId="20577"/>
        <pc:sldMkLst>
          <pc:docMk/>
          <pc:sldMk cId="664638983" sldId="266"/>
        </pc:sldMkLst>
        <pc:spChg chg="mod">
          <ac:chgData name="Ryan Grace" userId="S::rgrace@uoguelph.ca::0531e3dc-d0fa-4627-896c-d9ab8d406c5f" providerId="AD" clId="Web-{5B1AEFE0-AC9D-4AD0-B337-29067F9E25C3}" dt="2023-11-14T03:42:56.545" v="2" actId="20577"/>
          <ac:spMkLst>
            <pc:docMk/>
            <pc:sldMk cId="664638983" sldId="266"/>
            <ac:spMk id="3" creationId="{AD5F7505-4601-0D9B-4B88-1E7210403014}"/>
          </ac:spMkLst>
        </pc:spChg>
      </pc:sldChg>
    </pc:docChg>
  </pc:docChgLst>
  <pc:docChgLst>
    <pc:chgData name="Noah Guta" userId="S::nguta@uoguelph.ca::5fdd3cad-b589-43e1-b083-b31cc963ad11" providerId="AD" clId="Web-{F62D88DB-57F3-4DE9-896B-30B7295C26D7}"/>
    <pc:docChg chg="modSld">
      <pc:chgData name="Noah Guta" userId="S::nguta@uoguelph.ca::5fdd3cad-b589-43e1-b083-b31cc963ad11" providerId="AD" clId="Web-{F62D88DB-57F3-4DE9-896B-30B7295C26D7}" dt="2023-11-05T15:10:36.359" v="141" actId="20577"/>
      <pc:docMkLst>
        <pc:docMk/>
      </pc:docMkLst>
      <pc:sldChg chg="modSp">
        <pc:chgData name="Noah Guta" userId="S::nguta@uoguelph.ca::5fdd3cad-b589-43e1-b083-b31cc963ad11" providerId="AD" clId="Web-{F62D88DB-57F3-4DE9-896B-30B7295C26D7}" dt="2023-11-05T15:10:36.359" v="141" actId="20577"/>
        <pc:sldMkLst>
          <pc:docMk/>
          <pc:sldMk cId="465937448" sldId="265"/>
        </pc:sldMkLst>
        <pc:spChg chg="mod">
          <ac:chgData name="Noah Guta" userId="S::nguta@uoguelph.ca::5fdd3cad-b589-43e1-b083-b31cc963ad11" providerId="AD" clId="Web-{F62D88DB-57F3-4DE9-896B-30B7295C26D7}" dt="2023-11-05T15:00:33.462" v="1" actId="20577"/>
          <ac:spMkLst>
            <pc:docMk/>
            <pc:sldMk cId="465937448" sldId="265"/>
            <ac:spMk id="2" creationId="{113B5A8F-BBE7-5638-8971-F6E636F957EB}"/>
          </ac:spMkLst>
        </pc:spChg>
        <pc:spChg chg="mod">
          <ac:chgData name="Noah Guta" userId="S::nguta@uoguelph.ca::5fdd3cad-b589-43e1-b083-b31cc963ad11" providerId="AD" clId="Web-{F62D88DB-57F3-4DE9-896B-30B7295C26D7}" dt="2023-11-05T15:10:36.359" v="141" actId="20577"/>
          <ac:spMkLst>
            <pc:docMk/>
            <pc:sldMk cId="465937448" sldId="265"/>
            <ac:spMk id="3" creationId="{C692A919-3C09-DF14-B477-3B03C960509F}"/>
          </ac:spMkLst>
        </pc:spChg>
      </pc:sldChg>
    </pc:docChg>
  </pc:docChgLst>
  <pc:docChgLst>
    <pc:chgData name="Carter Neeb" userId="S::cneeb@uoguelph.ca::2aa6c1cb-63b8-4453-9cfe-eba2a0416ddd" providerId="AD" clId="Web-{B043E3CE-C024-4BE8-9ABF-55FE1A33C7B3}"/>
    <pc:docChg chg="modSld">
      <pc:chgData name="Carter Neeb" userId="S::cneeb@uoguelph.ca::2aa6c1cb-63b8-4453-9cfe-eba2a0416ddd" providerId="AD" clId="Web-{B043E3CE-C024-4BE8-9ABF-55FE1A33C7B3}" dt="2023-10-29T20:51:39.028" v="218" actId="20577"/>
      <pc:docMkLst>
        <pc:docMk/>
      </pc:docMkLst>
      <pc:sldChg chg="modSp">
        <pc:chgData name="Carter Neeb" userId="S::cneeb@uoguelph.ca::2aa6c1cb-63b8-4453-9cfe-eba2a0416ddd" providerId="AD" clId="Web-{B043E3CE-C024-4BE8-9ABF-55FE1A33C7B3}" dt="2023-10-29T20:51:39.028" v="218" actId="20577"/>
        <pc:sldMkLst>
          <pc:docMk/>
          <pc:sldMk cId="1246510731" sldId="262"/>
        </pc:sldMkLst>
        <pc:spChg chg="mod">
          <ac:chgData name="Carter Neeb" userId="S::cneeb@uoguelph.ca::2aa6c1cb-63b8-4453-9cfe-eba2a0416ddd" providerId="AD" clId="Web-{B043E3CE-C024-4BE8-9ABF-55FE1A33C7B3}" dt="2023-10-29T20:38:16.260" v="0" actId="20577"/>
          <ac:spMkLst>
            <pc:docMk/>
            <pc:sldMk cId="1246510731" sldId="262"/>
            <ac:spMk id="2" creationId="{5C630BFA-9FF5-FF93-F8DB-B7B58C5BF240}"/>
          </ac:spMkLst>
        </pc:spChg>
        <pc:spChg chg="mod">
          <ac:chgData name="Carter Neeb" userId="S::cneeb@uoguelph.ca::2aa6c1cb-63b8-4453-9cfe-eba2a0416ddd" providerId="AD" clId="Web-{B043E3CE-C024-4BE8-9ABF-55FE1A33C7B3}" dt="2023-10-29T20:51:39.028" v="218" actId="20577"/>
          <ac:spMkLst>
            <pc:docMk/>
            <pc:sldMk cId="1246510731" sldId="262"/>
            <ac:spMk id="3" creationId="{A772BF8F-DBC6-DEBB-76FC-85531F00D491}"/>
          </ac:spMkLst>
        </pc:spChg>
      </pc:sldChg>
    </pc:docChg>
  </pc:docChgLst>
  <pc:docChgLst>
    <pc:chgData name="Ryan Grace" userId="S::rgrace@uoguelph.ca::0531e3dc-d0fa-4627-896c-d9ab8d406c5f" providerId="AD" clId="Web-{B968AD93-9DFB-4364-AFB7-2822D5C39DD8}"/>
    <pc:docChg chg="modSld">
      <pc:chgData name="Ryan Grace" userId="S::rgrace@uoguelph.ca::0531e3dc-d0fa-4627-896c-d9ab8d406c5f" providerId="AD" clId="Web-{B968AD93-9DFB-4364-AFB7-2822D5C39DD8}" dt="2023-11-13T15:49:14.483" v="149" actId="20577"/>
      <pc:docMkLst>
        <pc:docMk/>
      </pc:docMkLst>
      <pc:sldChg chg="addSp delSp modSp">
        <pc:chgData name="Ryan Grace" userId="S::rgrace@uoguelph.ca::0531e3dc-d0fa-4627-896c-d9ab8d406c5f" providerId="AD" clId="Web-{B968AD93-9DFB-4364-AFB7-2822D5C39DD8}" dt="2023-11-13T15:13:56.592" v="4" actId="1076"/>
        <pc:sldMkLst>
          <pc:docMk/>
          <pc:sldMk cId="2524815489" sldId="257"/>
        </pc:sldMkLst>
        <pc:picChg chg="add del">
          <ac:chgData name="Ryan Grace" userId="S::rgrace@uoguelph.ca::0531e3dc-d0fa-4627-896c-d9ab8d406c5f" providerId="AD" clId="Web-{B968AD93-9DFB-4364-AFB7-2822D5C39DD8}" dt="2023-11-13T15:13:42.154" v="2"/>
          <ac:picMkLst>
            <pc:docMk/>
            <pc:sldMk cId="2524815489" sldId="257"/>
            <ac:picMk id="3" creationId="{A259CB1C-C0BD-FBAD-C0A5-98A7B611DCCF}"/>
          </ac:picMkLst>
        </pc:picChg>
        <pc:picChg chg="add mod">
          <ac:chgData name="Ryan Grace" userId="S::rgrace@uoguelph.ca::0531e3dc-d0fa-4627-896c-d9ab8d406c5f" providerId="AD" clId="Web-{B968AD93-9DFB-4364-AFB7-2822D5C39DD8}" dt="2023-11-13T15:13:56.592" v="4" actId="1076"/>
          <ac:picMkLst>
            <pc:docMk/>
            <pc:sldMk cId="2524815489" sldId="257"/>
            <ac:picMk id="4" creationId="{B005F74E-4FC6-6EAB-2611-C6B28EAD3BC1}"/>
          </ac:picMkLst>
        </pc:picChg>
      </pc:sldChg>
      <pc:sldChg chg="modSp">
        <pc:chgData name="Ryan Grace" userId="S::rgrace@uoguelph.ca::0531e3dc-d0fa-4627-896c-d9ab8d406c5f" providerId="AD" clId="Web-{B968AD93-9DFB-4364-AFB7-2822D5C39DD8}" dt="2023-11-13T15:22:06.068" v="110" actId="20577"/>
        <pc:sldMkLst>
          <pc:docMk/>
          <pc:sldMk cId="1119887393" sldId="258"/>
        </pc:sldMkLst>
        <pc:spChg chg="mod">
          <ac:chgData name="Ryan Grace" userId="S::rgrace@uoguelph.ca::0531e3dc-d0fa-4627-896c-d9ab8d406c5f" providerId="AD" clId="Web-{B968AD93-9DFB-4364-AFB7-2822D5C39DD8}" dt="2023-11-13T15:22:06.068" v="110" actId="20577"/>
          <ac:spMkLst>
            <pc:docMk/>
            <pc:sldMk cId="1119887393" sldId="258"/>
            <ac:spMk id="3" creationId="{C2F00A57-42AF-FC14-12B6-811DAD4CCD82}"/>
          </ac:spMkLst>
        </pc:spChg>
      </pc:sldChg>
      <pc:sldChg chg="addSp modSp">
        <pc:chgData name="Ryan Grace" userId="S::rgrace@uoguelph.ca::0531e3dc-d0fa-4627-896c-d9ab8d406c5f" providerId="AD" clId="Web-{B968AD93-9DFB-4364-AFB7-2822D5C39DD8}" dt="2023-11-13T15:48:57.639" v="141" actId="20577"/>
        <pc:sldMkLst>
          <pc:docMk/>
          <pc:sldMk cId="3915342766" sldId="259"/>
        </pc:sldMkLst>
        <pc:spChg chg="mod">
          <ac:chgData name="Ryan Grace" userId="S::rgrace@uoguelph.ca::0531e3dc-d0fa-4627-896c-d9ab8d406c5f" providerId="AD" clId="Web-{B968AD93-9DFB-4364-AFB7-2822D5C39DD8}" dt="2023-11-13T15:17:58.549" v="84" actId="20577"/>
          <ac:spMkLst>
            <pc:docMk/>
            <pc:sldMk cId="3915342766" sldId="259"/>
            <ac:spMk id="3" creationId="{9509C75B-8247-1790-E154-8595CBA28CF9}"/>
          </ac:spMkLst>
        </pc:spChg>
        <pc:spChg chg="add mod">
          <ac:chgData name="Ryan Grace" userId="S::rgrace@uoguelph.ca::0531e3dc-d0fa-4627-896c-d9ab8d406c5f" providerId="AD" clId="Web-{B968AD93-9DFB-4364-AFB7-2822D5C39DD8}" dt="2023-11-13T15:48:57.639" v="141" actId="20577"/>
          <ac:spMkLst>
            <pc:docMk/>
            <pc:sldMk cId="3915342766" sldId="259"/>
            <ac:spMk id="5" creationId="{4A686E6A-1F0F-5EFD-64F0-33D416C34B53}"/>
          </ac:spMkLst>
        </pc:spChg>
      </pc:sldChg>
      <pc:sldChg chg="modSp">
        <pc:chgData name="Ryan Grace" userId="S::rgrace@uoguelph.ca::0531e3dc-d0fa-4627-896c-d9ab8d406c5f" providerId="AD" clId="Web-{B968AD93-9DFB-4364-AFB7-2822D5C39DD8}" dt="2023-11-13T15:49:14.483" v="149" actId="20577"/>
        <pc:sldMkLst>
          <pc:docMk/>
          <pc:sldMk cId="664638983" sldId="266"/>
        </pc:sldMkLst>
        <pc:spChg chg="mod">
          <ac:chgData name="Ryan Grace" userId="S::rgrace@uoguelph.ca::0531e3dc-d0fa-4627-896c-d9ab8d406c5f" providerId="AD" clId="Web-{B968AD93-9DFB-4364-AFB7-2822D5C39DD8}" dt="2023-11-13T15:22:36.787" v="121" actId="20577"/>
          <ac:spMkLst>
            <pc:docMk/>
            <pc:sldMk cId="664638983" sldId="266"/>
            <ac:spMk id="2" creationId="{293176A8-B947-D2E5-A0F1-AADB58D258A1}"/>
          </ac:spMkLst>
        </pc:spChg>
        <pc:spChg chg="mod">
          <ac:chgData name="Ryan Grace" userId="S::rgrace@uoguelph.ca::0531e3dc-d0fa-4627-896c-d9ab8d406c5f" providerId="AD" clId="Web-{B968AD93-9DFB-4364-AFB7-2822D5C39DD8}" dt="2023-11-13T15:49:14.483" v="149" actId="20577"/>
          <ac:spMkLst>
            <pc:docMk/>
            <pc:sldMk cId="664638983" sldId="266"/>
            <ac:spMk id="3" creationId="{AD5F7505-4601-0D9B-4B88-1E7210403014}"/>
          </ac:spMkLst>
        </pc:spChg>
      </pc:sldChg>
    </pc:docChg>
  </pc:docChgLst>
  <pc:docChgLst>
    <pc:chgData name="Carter Neeb" userId="S::cneeb@uoguelph.ca::2aa6c1cb-63b8-4453-9cfe-eba2a0416ddd" providerId="AD" clId="Web-{8AC3AC69-1C3F-4CD9-BC94-083E3F360D87}"/>
    <pc:docChg chg="modSld">
      <pc:chgData name="Carter Neeb" userId="S::cneeb@uoguelph.ca::2aa6c1cb-63b8-4453-9cfe-eba2a0416ddd" providerId="AD" clId="Web-{8AC3AC69-1C3F-4CD9-BC94-083E3F360D87}" dt="2023-11-04T22:48:04.846" v="16" actId="20577"/>
      <pc:docMkLst>
        <pc:docMk/>
      </pc:docMkLst>
      <pc:sldChg chg="modSp">
        <pc:chgData name="Carter Neeb" userId="S::cneeb@uoguelph.ca::2aa6c1cb-63b8-4453-9cfe-eba2a0416ddd" providerId="AD" clId="Web-{8AC3AC69-1C3F-4CD9-BC94-083E3F360D87}" dt="2023-11-04T22:48:04.846" v="16" actId="20577"/>
        <pc:sldMkLst>
          <pc:docMk/>
          <pc:sldMk cId="2237898868" sldId="256"/>
        </pc:sldMkLst>
        <pc:spChg chg="mod">
          <ac:chgData name="Carter Neeb" userId="S::cneeb@uoguelph.ca::2aa6c1cb-63b8-4453-9cfe-eba2a0416ddd" providerId="AD" clId="Web-{8AC3AC69-1C3F-4CD9-BC94-083E3F360D87}" dt="2023-11-04T22:47:28.955" v="1" actId="20577"/>
          <ac:spMkLst>
            <pc:docMk/>
            <pc:sldMk cId="2237898868" sldId="256"/>
            <ac:spMk id="2" creationId="{447CB507-DCAE-4C3A-BE36-4A46FF116E17}"/>
          </ac:spMkLst>
        </pc:spChg>
        <pc:spChg chg="mod">
          <ac:chgData name="Carter Neeb" userId="S::cneeb@uoguelph.ca::2aa6c1cb-63b8-4453-9cfe-eba2a0416ddd" providerId="AD" clId="Web-{8AC3AC69-1C3F-4CD9-BC94-083E3F360D87}" dt="2023-11-04T22:48:04.846" v="16" actId="20577"/>
          <ac:spMkLst>
            <pc:docMk/>
            <pc:sldMk cId="2237898868" sldId="256"/>
            <ac:spMk id="3" creationId="{6F00576F-9F87-674D-BFA1-4AE541C39A9C}"/>
          </ac:spMkLst>
        </pc:spChg>
      </pc:sldChg>
    </pc:docChg>
  </pc:docChgLst>
  <pc:docChgLst>
    <pc:chgData name="Muhammad Talha Sadaqat" userId="S::msadaqat@uoguelph.ca::d6a7d01e-32e2-4e10-87b5-ed0c6b0116d3" providerId="AD" clId="Web-{2243EE90-041E-4205-A45C-D4C77C784C12}"/>
    <pc:docChg chg="modSld">
      <pc:chgData name="Muhammad Talha Sadaqat" userId="S::msadaqat@uoguelph.ca::d6a7d01e-32e2-4e10-87b5-ed0c6b0116d3" providerId="AD" clId="Web-{2243EE90-041E-4205-A45C-D4C77C784C12}" dt="2023-10-23T01:08:03.833" v="79" actId="14100"/>
      <pc:docMkLst>
        <pc:docMk/>
      </pc:docMkLst>
      <pc:sldChg chg="modSp">
        <pc:chgData name="Muhammad Talha Sadaqat" userId="S::msadaqat@uoguelph.ca::d6a7d01e-32e2-4e10-87b5-ed0c6b0116d3" providerId="AD" clId="Web-{2243EE90-041E-4205-A45C-D4C77C784C12}" dt="2023-10-23T01:06:53.771" v="52" actId="20577"/>
        <pc:sldMkLst>
          <pc:docMk/>
          <pc:sldMk cId="2524815489" sldId="257"/>
        </pc:sldMkLst>
        <pc:spChg chg="mod">
          <ac:chgData name="Muhammad Talha Sadaqat" userId="S::msadaqat@uoguelph.ca::d6a7d01e-32e2-4e10-87b5-ed0c6b0116d3" providerId="AD" clId="Web-{2243EE90-041E-4205-A45C-D4C77C784C12}" dt="2023-10-23T01:06:53.771" v="52" actId="20577"/>
          <ac:spMkLst>
            <pc:docMk/>
            <pc:sldMk cId="2524815489" sldId="257"/>
            <ac:spMk id="6" creationId="{84DDEC87-3812-A258-E5C9-09BD0C0A4342}"/>
          </ac:spMkLst>
        </pc:spChg>
      </pc:sldChg>
      <pc:sldChg chg="addSp modSp">
        <pc:chgData name="Muhammad Talha Sadaqat" userId="S::msadaqat@uoguelph.ca::d6a7d01e-32e2-4e10-87b5-ed0c6b0116d3" providerId="AD" clId="Web-{2243EE90-041E-4205-A45C-D4C77C784C12}" dt="2023-10-23T01:08:03.833" v="79" actId="14100"/>
        <pc:sldMkLst>
          <pc:docMk/>
          <pc:sldMk cId="1119887393" sldId="258"/>
        </pc:sldMkLst>
        <pc:spChg chg="mod">
          <ac:chgData name="Muhammad Talha Sadaqat" userId="S::msadaqat@uoguelph.ca::d6a7d01e-32e2-4e10-87b5-ed0c6b0116d3" providerId="AD" clId="Web-{2243EE90-041E-4205-A45C-D4C77C784C12}" dt="2023-10-23T01:07:28.786" v="72" actId="20577"/>
          <ac:spMkLst>
            <pc:docMk/>
            <pc:sldMk cId="1119887393" sldId="258"/>
            <ac:spMk id="3" creationId="{C2F00A57-42AF-FC14-12B6-811DAD4CCD82}"/>
          </ac:spMkLst>
        </pc:spChg>
        <pc:picChg chg="add mod">
          <ac:chgData name="Muhammad Talha Sadaqat" userId="S::msadaqat@uoguelph.ca::d6a7d01e-32e2-4e10-87b5-ed0c6b0116d3" providerId="AD" clId="Web-{2243EE90-041E-4205-A45C-D4C77C784C12}" dt="2023-10-23T01:08:03.833" v="79" actId="14100"/>
          <ac:picMkLst>
            <pc:docMk/>
            <pc:sldMk cId="1119887393" sldId="258"/>
            <ac:picMk id="4" creationId="{DF4B9463-528A-A3C0-DDCD-57DC9B66F762}"/>
          </ac:picMkLst>
        </pc:picChg>
      </pc:sldChg>
      <pc:sldChg chg="modSp">
        <pc:chgData name="Muhammad Talha Sadaqat" userId="S::msadaqat@uoguelph.ca::d6a7d01e-32e2-4e10-87b5-ed0c6b0116d3" providerId="AD" clId="Web-{2243EE90-041E-4205-A45C-D4C77C784C12}" dt="2023-10-23T01:06:49.755" v="49" actId="20577"/>
        <pc:sldMkLst>
          <pc:docMk/>
          <pc:sldMk cId="3915342766" sldId="259"/>
        </pc:sldMkLst>
        <pc:spChg chg="mod">
          <ac:chgData name="Muhammad Talha Sadaqat" userId="S::msadaqat@uoguelph.ca::d6a7d01e-32e2-4e10-87b5-ed0c6b0116d3" providerId="AD" clId="Web-{2243EE90-041E-4205-A45C-D4C77C784C12}" dt="2023-10-23T01:06:49.755" v="49" actId="20577"/>
          <ac:spMkLst>
            <pc:docMk/>
            <pc:sldMk cId="3915342766" sldId="259"/>
            <ac:spMk id="3" creationId="{9509C75B-8247-1790-E154-8595CBA28CF9}"/>
          </ac:spMkLst>
        </pc:spChg>
      </pc:sldChg>
    </pc:docChg>
  </pc:docChgLst>
  <pc:docChgLst>
    <pc:chgData name="Jerritt Hung" userId="S::jerritt@uoguelph.ca::ab9ac6f4-f658-4efb-9682-d834281d2046" providerId="AD" clId="Web-{4C1D090D-5A3A-4E60-A7A5-055B49FD0067}"/>
    <pc:docChg chg="modSld">
      <pc:chgData name="Jerritt Hung" userId="S::jerritt@uoguelph.ca::ab9ac6f4-f658-4efb-9682-d834281d2046" providerId="AD" clId="Web-{4C1D090D-5A3A-4E60-A7A5-055B49FD0067}" dt="2023-10-23T14:36:17.581" v="129" actId="20577"/>
      <pc:docMkLst>
        <pc:docMk/>
      </pc:docMkLst>
      <pc:sldChg chg="modSp">
        <pc:chgData name="Jerritt Hung" userId="S::jerritt@uoguelph.ca::ab9ac6f4-f658-4efb-9682-d834281d2046" providerId="AD" clId="Web-{4C1D090D-5A3A-4E60-A7A5-055B49FD0067}" dt="2023-10-23T14:36:17.581" v="129" actId="20577"/>
        <pc:sldMkLst>
          <pc:docMk/>
          <pc:sldMk cId="3895745274" sldId="260"/>
        </pc:sldMkLst>
        <pc:spChg chg="mod">
          <ac:chgData name="Jerritt Hung" userId="S::jerritt@uoguelph.ca::ab9ac6f4-f658-4efb-9682-d834281d2046" providerId="AD" clId="Web-{4C1D090D-5A3A-4E60-A7A5-055B49FD0067}" dt="2023-10-23T14:36:17.581" v="129" actId="20577"/>
          <ac:spMkLst>
            <pc:docMk/>
            <pc:sldMk cId="3895745274" sldId="260"/>
            <ac:spMk id="3" creationId="{96F753CF-AE14-D7BC-8493-EF3196722B77}"/>
          </ac:spMkLst>
        </pc:spChg>
      </pc:sldChg>
    </pc:docChg>
  </pc:docChgLst>
  <pc:docChgLst>
    <pc:chgData name="Jerritt Hung" userId="S::jerritt@uoguelph.ca::ab9ac6f4-f658-4efb-9682-d834281d2046" providerId="AD" clId="Web-{01526714-7E24-4FB6-BD3E-60371202A2E6}"/>
    <pc:docChg chg="modSld">
      <pc:chgData name="Jerritt Hung" userId="S::jerritt@uoguelph.ca::ab9ac6f4-f658-4efb-9682-d834281d2046" providerId="AD" clId="Web-{01526714-7E24-4FB6-BD3E-60371202A2E6}" dt="2023-11-05T23:39:07.970" v="52" actId="20577"/>
      <pc:docMkLst>
        <pc:docMk/>
      </pc:docMkLst>
      <pc:sldChg chg="modSp">
        <pc:chgData name="Jerritt Hung" userId="S::jerritt@uoguelph.ca::ab9ac6f4-f658-4efb-9682-d834281d2046" providerId="AD" clId="Web-{01526714-7E24-4FB6-BD3E-60371202A2E6}" dt="2023-11-05T23:39:07.970" v="52" actId="20577"/>
        <pc:sldMkLst>
          <pc:docMk/>
          <pc:sldMk cId="3895745274" sldId="260"/>
        </pc:sldMkLst>
        <pc:spChg chg="mod">
          <ac:chgData name="Jerritt Hung" userId="S::jerritt@uoguelph.ca::ab9ac6f4-f658-4efb-9682-d834281d2046" providerId="AD" clId="Web-{01526714-7E24-4FB6-BD3E-60371202A2E6}" dt="2023-11-05T23:35:10.779" v="1" actId="20577"/>
          <ac:spMkLst>
            <pc:docMk/>
            <pc:sldMk cId="3895745274" sldId="260"/>
            <ac:spMk id="2" creationId="{62230379-32D7-253C-BEEA-6DFA44934674}"/>
          </ac:spMkLst>
        </pc:spChg>
        <pc:spChg chg="mod">
          <ac:chgData name="Jerritt Hung" userId="S::jerritt@uoguelph.ca::ab9ac6f4-f658-4efb-9682-d834281d2046" providerId="AD" clId="Web-{01526714-7E24-4FB6-BD3E-60371202A2E6}" dt="2023-11-05T23:39:07.970" v="52" actId="20577"/>
          <ac:spMkLst>
            <pc:docMk/>
            <pc:sldMk cId="3895745274" sldId="260"/>
            <ac:spMk id="3" creationId="{96F753CF-AE14-D7BC-8493-EF3196722B77}"/>
          </ac:spMkLst>
        </pc:spChg>
      </pc:sldChg>
    </pc:docChg>
  </pc:docChgLst>
  <pc:docChgLst>
    <pc:chgData name="Muhammad Talha Sadaqat" userId="S::msadaqat@uoguelph.ca::d6a7d01e-32e2-4e10-87b5-ed0c6b0116d3" providerId="AD" clId="Web-{575B43C4-6545-43CE-97B2-A4E7995BD4DC}"/>
    <pc:docChg chg="modSld">
      <pc:chgData name="Muhammad Talha Sadaqat" userId="S::msadaqat@uoguelph.ca::d6a7d01e-32e2-4e10-87b5-ed0c6b0116d3" providerId="AD" clId="Web-{575B43C4-6545-43CE-97B2-A4E7995BD4DC}" dt="2023-10-30T07:07:02.007" v="34" actId="20577"/>
      <pc:docMkLst>
        <pc:docMk/>
      </pc:docMkLst>
      <pc:sldChg chg="modSp">
        <pc:chgData name="Muhammad Talha Sadaqat" userId="S::msadaqat@uoguelph.ca::d6a7d01e-32e2-4e10-87b5-ed0c6b0116d3" providerId="AD" clId="Web-{575B43C4-6545-43CE-97B2-A4E7995BD4DC}" dt="2023-10-30T07:07:02.007" v="34" actId="20577"/>
        <pc:sldMkLst>
          <pc:docMk/>
          <pc:sldMk cId="4292705022" sldId="269"/>
        </pc:sldMkLst>
        <pc:spChg chg="mod">
          <ac:chgData name="Muhammad Talha Sadaqat" userId="S::msadaqat@uoguelph.ca::d6a7d01e-32e2-4e10-87b5-ed0c6b0116d3" providerId="AD" clId="Web-{575B43C4-6545-43CE-97B2-A4E7995BD4DC}" dt="2023-10-30T07:07:02.007" v="34" actId="20577"/>
          <ac:spMkLst>
            <pc:docMk/>
            <pc:sldMk cId="4292705022" sldId="269"/>
            <ac:spMk id="3" creationId="{A772BF8F-DBC6-DEBB-76FC-85531F00D491}"/>
          </ac:spMkLst>
        </pc:spChg>
      </pc:sldChg>
    </pc:docChg>
  </pc:docChgLst>
  <pc:docChgLst>
    <pc:chgData name="Carter Neeb" userId="S::cneeb@uoguelph.ca::2aa6c1cb-63b8-4453-9cfe-eba2a0416ddd" providerId="AD" clId="Web-{FCE35F1E-C6CA-4777-B665-36C1396E1832}"/>
    <pc:docChg chg="modSld">
      <pc:chgData name="Carter Neeb" userId="S::cneeb@uoguelph.ca::2aa6c1cb-63b8-4453-9cfe-eba2a0416ddd" providerId="AD" clId="Web-{FCE35F1E-C6CA-4777-B665-36C1396E1832}" dt="2023-11-06T15:54:58.685" v="3" actId="1076"/>
      <pc:docMkLst>
        <pc:docMk/>
      </pc:docMkLst>
      <pc:sldChg chg="addSp delSp modSp">
        <pc:chgData name="Carter Neeb" userId="S::cneeb@uoguelph.ca::2aa6c1cb-63b8-4453-9cfe-eba2a0416ddd" providerId="AD" clId="Web-{FCE35F1E-C6CA-4777-B665-36C1396E1832}" dt="2023-11-06T15:54:58.685" v="3" actId="1076"/>
        <pc:sldMkLst>
          <pc:docMk/>
          <pc:sldMk cId="2524815489" sldId="257"/>
        </pc:sldMkLst>
        <pc:picChg chg="add mod">
          <ac:chgData name="Carter Neeb" userId="S::cneeb@uoguelph.ca::2aa6c1cb-63b8-4453-9cfe-eba2a0416ddd" providerId="AD" clId="Web-{FCE35F1E-C6CA-4777-B665-36C1396E1832}" dt="2023-11-06T15:54:58.685" v="3" actId="1076"/>
          <ac:picMkLst>
            <pc:docMk/>
            <pc:sldMk cId="2524815489" sldId="257"/>
            <ac:picMk id="3" creationId="{A259CB1C-C0BD-FBAD-C0A5-98A7B611DCCF}"/>
          </ac:picMkLst>
        </pc:picChg>
        <pc:picChg chg="del">
          <ac:chgData name="Carter Neeb" userId="S::cneeb@uoguelph.ca::2aa6c1cb-63b8-4453-9cfe-eba2a0416ddd" providerId="AD" clId="Web-{FCE35F1E-C6CA-4777-B665-36C1396E1832}" dt="2023-11-06T15:54:52.716" v="0"/>
          <ac:picMkLst>
            <pc:docMk/>
            <pc:sldMk cId="2524815489" sldId="257"/>
            <ac:picMk id="5" creationId="{EAB54DC5-7509-6B00-7FE7-0266C6CCBBEC}"/>
          </ac:picMkLst>
        </pc:picChg>
      </pc:sldChg>
    </pc:docChg>
  </pc:docChgLst>
  <pc:docChgLst>
    <pc:chgData name="Muhammad Talha Sadaqat" userId="S::msadaqat@uoguelph.ca::d6a7d01e-32e2-4e10-87b5-ed0c6b0116d3" providerId="AD" clId="Web-{4CF410D2-7AFA-46D7-ABF3-7D2DCBDFE7D6}"/>
    <pc:docChg chg="modSld">
      <pc:chgData name="Muhammad Talha Sadaqat" userId="S::msadaqat@uoguelph.ca::d6a7d01e-32e2-4e10-87b5-ed0c6b0116d3" providerId="AD" clId="Web-{4CF410D2-7AFA-46D7-ABF3-7D2DCBDFE7D6}" dt="2023-11-05T18:15:45.214" v="86" actId="20577"/>
      <pc:docMkLst>
        <pc:docMk/>
      </pc:docMkLst>
      <pc:sldChg chg="modSp">
        <pc:chgData name="Muhammad Talha Sadaqat" userId="S::msadaqat@uoguelph.ca::d6a7d01e-32e2-4e10-87b5-ed0c6b0116d3" providerId="AD" clId="Web-{4CF410D2-7AFA-46D7-ABF3-7D2DCBDFE7D6}" dt="2023-11-05T18:15:45.214" v="86" actId="20577"/>
        <pc:sldMkLst>
          <pc:docMk/>
          <pc:sldMk cId="4292705022" sldId="269"/>
        </pc:sldMkLst>
        <pc:spChg chg="mod">
          <ac:chgData name="Muhammad Talha Sadaqat" userId="S::msadaqat@uoguelph.ca::d6a7d01e-32e2-4e10-87b5-ed0c6b0116d3" providerId="AD" clId="Web-{4CF410D2-7AFA-46D7-ABF3-7D2DCBDFE7D6}" dt="2023-11-05T04:43:52.589" v="2" actId="20577"/>
          <ac:spMkLst>
            <pc:docMk/>
            <pc:sldMk cId="4292705022" sldId="269"/>
            <ac:spMk id="2" creationId="{5C630BFA-9FF5-FF93-F8DB-B7B58C5BF240}"/>
          </ac:spMkLst>
        </pc:spChg>
        <pc:spChg chg="mod">
          <ac:chgData name="Muhammad Talha Sadaqat" userId="S::msadaqat@uoguelph.ca::d6a7d01e-32e2-4e10-87b5-ed0c6b0116d3" providerId="AD" clId="Web-{4CF410D2-7AFA-46D7-ABF3-7D2DCBDFE7D6}" dt="2023-11-05T18:15:45.214" v="86" actId="20577"/>
          <ac:spMkLst>
            <pc:docMk/>
            <pc:sldMk cId="4292705022" sldId="269"/>
            <ac:spMk id="3" creationId="{A772BF8F-DBC6-DEBB-76FC-85531F00D491}"/>
          </ac:spMkLst>
        </pc:spChg>
      </pc:sldChg>
    </pc:docChg>
  </pc:docChgLst>
  <pc:docChgLst>
    <pc:chgData name="Adhyayan Bhandari" userId="S::adhyayan@uoguelph.ca::1e33a808-2bac-4510-9cdc-316f255c501d" providerId="AD" clId="Web-{CE1A56C8-1DAD-4888-9ADC-28AA042BE9B8}"/>
    <pc:docChg chg="modSld sldOrd">
      <pc:chgData name="Adhyayan Bhandari" userId="S::adhyayan@uoguelph.ca::1e33a808-2bac-4510-9cdc-316f255c501d" providerId="AD" clId="Web-{CE1A56C8-1DAD-4888-9ADC-28AA042BE9B8}" dt="2023-10-01T18:23:34.733" v="21"/>
      <pc:docMkLst>
        <pc:docMk/>
      </pc:docMkLst>
      <pc:sldChg chg="modSp">
        <pc:chgData name="Adhyayan Bhandari" userId="S::adhyayan@uoguelph.ca::1e33a808-2bac-4510-9cdc-316f255c501d" providerId="AD" clId="Web-{CE1A56C8-1DAD-4888-9ADC-28AA042BE9B8}" dt="2023-10-01T18:23:03.593" v="19" actId="20577"/>
        <pc:sldMkLst>
          <pc:docMk/>
          <pc:sldMk cId="2237898868" sldId="256"/>
        </pc:sldMkLst>
        <pc:spChg chg="mod">
          <ac:chgData name="Adhyayan Bhandari" userId="S::adhyayan@uoguelph.ca::1e33a808-2bac-4510-9cdc-316f255c501d" providerId="AD" clId="Web-{CE1A56C8-1DAD-4888-9ADC-28AA042BE9B8}" dt="2023-10-01T18:22:42.577" v="0" actId="20577"/>
          <ac:spMkLst>
            <pc:docMk/>
            <pc:sldMk cId="2237898868" sldId="256"/>
            <ac:spMk id="2" creationId="{447CB507-DCAE-4C3A-BE36-4A46FF116E17}"/>
          </ac:spMkLst>
        </pc:spChg>
        <pc:spChg chg="mod">
          <ac:chgData name="Adhyayan Bhandari" userId="S::adhyayan@uoguelph.ca::1e33a808-2bac-4510-9cdc-316f255c501d" providerId="AD" clId="Web-{CE1A56C8-1DAD-4888-9ADC-28AA042BE9B8}" dt="2023-10-01T18:23:03.593" v="19" actId="20577"/>
          <ac:spMkLst>
            <pc:docMk/>
            <pc:sldMk cId="2237898868" sldId="256"/>
            <ac:spMk id="3" creationId="{6F00576F-9F87-674D-BFA1-4AE541C39A9C}"/>
          </ac:spMkLst>
        </pc:spChg>
      </pc:sldChg>
      <pc:sldChg chg="ord">
        <pc:chgData name="Adhyayan Bhandari" userId="S::adhyayan@uoguelph.ca::1e33a808-2bac-4510-9cdc-316f255c501d" providerId="AD" clId="Web-{CE1A56C8-1DAD-4888-9ADC-28AA042BE9B8}" dt="2023-10-01T18:23:34.733" v="21"/>
        <pc:sldMkLst>
          <pc:docMk/>
          <pc:sldMk cId="3915342766" sldId="259"/>
        </pc:sldMkLst>
      </pc:sldChg>
      <pc:sldChg chg="modSp">
        <pc:chgData name="Adhyayan Bhandari" userId="S::adhyayan@uoguelph.ca::1e33a808-2bac-4510-9cdc-316f255c501d" providerId="AD" clId="Web-{CE1A56C8-1DAD-4888-9ADC-28AA042BE9B8}" dt="2023-10-01T18:23:18.608" v="20" actId="1076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CE1A56C8-1DAD-4888-9ADC-28AA042BE9B8}" dt="2023-10-01T18:23:18.608" v="20" actId="1076"/>
          <ac:spMkLst>
            <pc:docMk/>
            <pc:sldMk cId="1379523753" sldId="263"/>
            <ac:spMk id="3" creationId="{D2CA31D1-676A-57BA-02CE-07114770297A}"/>
          </ac:spMkLst>
        </pc:spChg>
      </pc:sldChg>
    </pc:docChg>
  </pc:docChgLst>
  <pc:docChgLst>
    <pc:chgData name="Noah Guta" userId="S::nguta@uoguelph.ca::5fdd3cad-b589-43e1-b083-b31cc963ad11" providerId="AD" clId="Web-{A6CB3B0D-4047-2630-71E2-7D1FFC26A3E4}"/>
    <pc:docChg chg="modSld">
      <pc:chgData name="Noah Guta" userId="S::nguta@uoguelph.ca::5fdd3cad-b589-43e1-b083-b31cc963ad11" providerId="AD" clId="Web-{A6CB3B0D-4047-2630-71E2-7D1FFC26A3E4}" dt="2023-10-02T01:53:11.092" v="15" actId="20577"/>
      <pc:docMkLst>
        <pc:docMk/>
      </pc:docMkLst>
      <pc:sldChg chg="modSp">
        <pc:chgData name="Noah Guta" userId="S::nguta@uoguelph.ca::5fdd3cad-b589-43e1-b083-b31cc963ad11" providerId="AD" clId="Web-{A6CB3B0D-4047-2630-71E2-7D1FFC26A3E4}" dt="2023-10-02T01:53:11.092" v="15" actId="20577"/>
        <pc:sldMkLst>
          <pc:docMk/>
          <pc:sldMk cId="465937448" sldId="265"/>
        </pc:sldMkLst>
        <pc:spChg chg="mod">
          <ac:chgData name="Noah Guta" userId="S::nguta@uoguelph.ca::5fdd3cad-b589-43e1-b083-b31cc963ad11" providerId="AD" clId="Web-{A6CB3B0D-4047-2630-71E2-7D1FFC26A3E4}" dt="2023-10-02T01:53:11.092" v="15" actId="20577"/>
          <ac:spMkLst>
            <pc:docMk/>
            <pc:sldMk cId="465937448" sldId="265"/>
            <ac:spMk id="3" creationId="{C692A919-3C09-DF14-B477-3B03C960509F}"/>
          </ac:spMkLst>
        </pc:spChg>
      </pc:sldChg>
    </pc:docChg>
  </pc:docChgLst>
  <pc:docChgLst>
    <pc:chgData name="Noah Guta" userId="S::nguta@uoguelph.ca::5fdd3cad-b589-43e1-b083-b31cc963ad11" providerId="AD" clId="Web-{DA82A4B1-E976-99B0-DC20-16C73656ACD9}"/>
    <pc:docChg chg="modSld">
      <pc:chgData name="Noah Guta" userId="S::nguta@uoguelph.ca::5fdd3cad-b589-43e1-b083-b31cc963ad11" providerId="AD" clId="Web-{DA82A4B1-E976-99B0-DC20-16C73656ACD9}" dt="2023-11-12T22:18:57.475" v="136" actId="20577"/>
      <pc:docMkLst>
        <pc:docMk/>
      </pc:docMkLst>
      <pc:sldChg chg="modSp">
        <pc:chgData name="Noah Guta" userId="S::nguta@uoguelph.ca::5fdd3cad-b589-43e1-b083-b31cc963ad11" providerId="AD" clId="Web-{DA82A4B1-E976-99B0-DC20-16C73656ACD9}" dt="2023-11-12T22:18:57.475" v="136" actId="20577"/>
        <pc:sldMkLst>
          <pc:docMk/>
          <pc:sldMk cId="465937448" sldId="265"/>
        </pc:sldMkLst>
        <pc:spChg chg="mod">
          <ac:chgData name="Noah Guta" userId="S::nguta@uoguelph.ca::5fdd3cad-b589-43e1-b083-b31cc963ad11" providerId="AD" clId="Web-{DA82A4B1-E976-99B0-DC20-16C73656ACD9}" dt="2023-11-12T22:18:15.209" v="75" actId="20577"/>
          <ac:spMkLst>
            <pc:docMk/>
            <pc:sldMk cId="465937448" sldId="265"/>
            <ac:spMk id="2" creationId="{113B5A8F-BBE7-5638-8971-F6E636F957EB}"/>
          </ac:spMkLst>
        </pc:spChg>
        <pc:spChg chg="mod">
          <ac:chgData name="Noah Guta" userId="S::nguta@uoguelph.ca::5fdd3cad-b589-43e1-b083-b31cc963ad11" providerId="AD" clId="Web-{DA82A4B1-E976-99B0-DC20-16C73656ACD9}" dt="2023-11-12T22:18:57.475" v="136" actId="20577"/>
          <ac:spMkLst>
            <pc:docMk/>
            <pc:sldMk cId="465937448" sldId="265"/>
            <ac:spMk id="3" creationId="{C692A919-3C09-DF14-B477-3B03C960509F}"/>
          </ac:spMkLst>
        </pc:spChg>
      </pc:sldChg>
    </pc:docChg>
  </pc:docChgLst>
  <pc:docChgLst>
    <pc:chgData name="Carter Neeb" userId="S::cneeb@uoguelph.ca::2aa6c1cb-63b8-4453-9cfe-eba2a0416ddd" providerId="AD" clId="Web-{26FC6705-CD18-45C3-8FA4-8D0C795BA355}"/>
    <pc:docChg chg="modSld">
      <pc:chgData name="Carter Neeb" userId="S::cneeb@uoguelph.ca::2aa6c1cb-63b8-4453-9cfe-eba2a0416ddd" providerId="AD" clId="Web-{26FC6705-CD18-45C3-8FA4-8D0C795BA355}" dt="2023-11-27T04:41:33.948" v="76" actId="20577"/>
      <pc:docMkLst>
        <pc:docMk/>
      </pc:docMkLst>
      <pc:sldChg chg="modSp">
        <pc:chgData name="Carter Neeb" userId="S::cneeb@uoguelph.ca::2aa6c1cb-63b8-4453-9cfe-eba2a0416ddd" providerId="AD" clId="Web-{26FC6705-CD18-45C3-8FA4-8D0C795BA355}" dt="2023-11-27T04:38:51.403" v="0" actId="20577"/>
        <pc:sldMkLst>
          <pc:docMk/>
          <pc:sldMk cId="1119887393" sldId="258"/>
        </pc:sldMkLst>
        <pc:spChg chg="mod">
          <ac:chgData name="Carter Neeb" userId="S::cneeb@uoguelph.ca::2aa6c1cb-63b8-4453-9cfe-eba2a0416ddd" providerId="AD" clId="Web-{26FC6705-CD18-45C3-8FA4-8D0C795BA355}" dt="2023-11-27T04:38:51.403" v="0" actId="20577"/>
          <ac:spMkLst>
            <pc:docMk/>
            <pc:sldMk cId="1119887393" sldId="258"/>
            <ac:spMk id="2" creationId="{998D6344-7390-D75E-322D-A4FCDA455020}"/>
          </ac:spMkLst>
        </pc:spChg>
      </pc:sldChg>
      <pc:sldChg chg="modSp">
        <pc:chgData name="Carter Neeb" userId="S::cneeb@uoguelph.ca::2aa6c1cb-63b8-4453-9cfe-eba2a0416ddd" providerId="AD" clId="Web-{26FC6705-CD18-45C3-8FA4-8D0C795BA355}" dt="2023-11-27T04:38:55.669" v="1" actId="20577"/>
        <pc:sldMkLst>
          <pc:docMk/>
          <pc:sldMk cId="3915342766" sldId="259"/>
        </pc:sldMkLst>
        <pc:spChg chg="mod">
          <ac:chgData name="Carter Neeb" userId="S::cneeb@uoguelph.ca::2aa6c1cb-63b8-4453-9cfe-eba2a0416ddd" providerId="AD" clId="Web-{26FC6705-CD18-45C3-8FA4-8D0C795BA355}" dt="2023-11-27T04:38:55.669" v="1" actId="20577"/>
          <ac:spMkLst>
            <pc:docMk/>
            <pc:sldMk cId="3915342766" sldId="259"/>
            <ac:spMk id="2" creationId="{49EF41C2-B748-A9A4-FF79-0A7CFD0AC53D}"/>
          </ac:spMkLst>
        </pc:spChg>
      </pc:sldChg>
      <pc:sldChg chg="modSp">
        <pc:chgData name="Carter Neeb" userId="S::cneeb@uoguelph.ca::2aa6c1cb-63b8-4453-9cfe-eba2a0416ddd" providerId="AD" clId="Web-{26FC6705-CD18-45C3-8FA4-8D0C795BA355}" dt="2023-11-27T04:41:33.948" v="76" actId="20577"/>
        <pc:sldMkLst>
          <pc:docMk/>
          <pc:sldMk cId="1246510731" sldId="262"/>
        </pc:sldMkLst>
        <pc:spChg chg="mod">
          <ac:chgData name="Carter Neeb" userId="S::cneeb@uoguelph.ca::2aa6c1cb-63b8-4453-9cfe-eba2a0416ddd" providerId="AD" clId="Web-{26FC6705-CD18-45C3-8FA4-8D0C795BA355}" dt="2023-11-27T04:41:33.948" v="76" actId="20577"/>
          <ac:spMkLst>
            <pc:docMk/>
            <pc:sldMk cId="1246510731" sldId="262"/>
            <ac:spMk id="3" creationId="{A772BF8F-DBC6-DEBB-76FC-85531F00D491}"/>
          </ac:spMkLst>
        </pc:spChg>
      </pc:sldChg>
    </pc:docChg>
  </pc:docChgLst>
  <pc:docChgLst>
    <pc:chgData name="Carter Neeb" userId="S::cneeb@uoguelph.ca::2aa6c1cb-63b8-4453-9cfe-eba2a0416ddd" providerId="AD" clId="Web-{2C3001BC-0852-4655-A82E-EB1243E88A3E}"/>
    <pc:docChg chg="modSld">
      <pc:chgData name="Carter Neeb" userId="S::cneeb@uoguelph.ca::2aa6c1cb-63b8-4453-9cfe-eba2a0416ddd" providerId="AD" clId="Web-{2C3001BC-0852-4655-A82E-EB1243E88A3E}" dt="2023-11-13T04:24:12.515" v="97" actId="20577"/>
      <pc:docMkLst>
        <pc:docMk/>
      </pc:docMkLst>
      <pc:sldChg chg="modSp">
        <pc:chgData name="Carter Neeb" userId="S::cneeb@uoguelph.ca::2aa6c1cb-63b8-4453-9cfe-eba2a0416ddd" providerId="AD" clId="Web-{2C3001BC-0852-4655-A82E-EB1243E88A3E}" dt="2023-11-13T04:24:12.515" v="97" actId="20577"/>
        <pc:sldMkLst>
          <pc:docMk/>
          <pc:sldMk cId="1246510731" sldId="262"/>
        </pc:sldMkLst>
        <pc:spChg chg="mod">
          <ac:chgData name="Carter Neeb" userId="S::cneeb@uoguelph.ca::2aa6c1cb-63b8-4453-9cfe-eba2a0416ddd" providerId="AD" clId="Web-{2C3001BC-0852-4655-A82E-EB1243E88A3E}" dt="2023-11-13T04:24:12.515" v="97" actId="20577"/>
          <ac:spMkLst>
            <pc:docMk/>
            <pc:sldMk cId="1246510731" sldId="262"/>
            <ac:spMk id="3" creationId="{A772BF8F-DBC6-DEBB-76FC-85531F00D491}"/>
          </ac:spMkLst>
        </pc:spChg>
      </pc:sldChg>
    </pc:docChg>
  </pc:docChgLst>
  <pc:docChgLst>
    <pc:chgData name="Adhyayan Bhandari" userId="S::adhyayan@uoguelph.ca::1e33a808-2bac-4510-9cdc-316f255c501d" providerId="AD" clId="Web-{55413DD2-0566-4551-A344-035A991A734A}"/>
    <pc:docChg chg="modSld">
      <pc:chgData name="Adhyayan Bhandari" userId="S::adhyayan@uoguelph.ca::1e33a808-2bac-4510-9cdc-316f255c501d" providerId="AD" clId="Web-{55413DD2-0566-4551-A344-035A991A734A}" dt="2023-10-23T14:34:16.407" v="586" actId="20577"/>
      <pc:docMkLst>
        <pc:docMk/>
      </pc:docMkLst>
      <pc:sldChg chg="modSp">
        <pc:chgData name="Adhyayan Bhandari" userId="S::adhyayan@uoguelph.ca::1e33a808-2bac-4510-9cdc-316f255c501d" providerId="AD" clId="Web-{55413DD2-0566-4551-A344-035A991A734A}" dt="2023-10-23T14:33:20.328" v="585" actId="20577"/>
        <pc:sldMkLst>
          <pc:docMk/>
          <pc:sldMk cId="3915342766" sldId="259"/>
        </pc:sldMkLst>
        <pc:spChg chg="mod">
          <ac:chgData name="Adhyayan Bhandari" userId="S::adhyayan@uoguelph.ca::1e33a808-2bac-4510-9cdc-316f255c501d" providerId="AD" clId="Web-{55413DD2-0566-4551-A344-035A991A734A}" dt="2023-10-23T14:33:20.328" v="585" actId="20577"/>
          <ac:spMkLst>
            <pc:docMk/>
            <pc:sldMk cId="3915342766" sldId="259"/>
            <ac:spMk id="3" creationId="{9509C75B-8247-1790-E154-8595CBA28CF9}"/>
          </ac:spMkLst>
        </pc:spChg>
      </pc:sldChg>
      <pc:sldChg chg="modSp">
        <pc:chgData name="Adhyayan Bhandari" userId="S::adhyayan@uoguelph.ca::1e33a808-2bac-4510-9cdc-316f255c501d" providerId="AD" clId="Web-{55413DD2-0566-4551-A344-035A991A734A}" dt="2023-10-23T14:34:16.407" v="586" actId="20577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55413DD2-0566-4551-A344-035A991A734A}" dt="2023-10-23T14:34:16.407" v="586" actId="20577"/>
          <ac:spMkLst>
            <pc:docMk/>
            <pc:sldMk cId="1379523753" sldId="263"/>
            <ac:spMk id="2" creationId="{B3246DE3-E4C8-31CB-C06A-5F054B391991}"/>
          </ac:spMkLst>
        </pc:spChg>
        <pc:spChg chg="mod">
          <ac:chgData name="Adhyayan Bhandari" userId="S::adhyayan@uoguelph.ca::1e33a808-2bac-4510-9cdc-316f255c501d" providerId="AD" clId="Web-{55413DD2-0566-4551-A344-035A991A734A}" dt="2023-10-23T14:19:45.377" v="277" actId="20577"/>
          <ac:spMkLst>
            <pc:docMk/>
            <pc:sldMk cId="1379523753" sldId="263"/>
            <ac:spMk id="3" creationId="{D2CA31D1-676A-57BA-02CE-07114770297A}"/>
          </ac:spMkLst>
        </pc:spChg>
      </pc:sldChg>
    </pc:docChg>
  </pc:docChgLst>
  <pc:docChgLst>
    <pc:chgData name="Jerritt Hung" userId="S::jerritt@uoguelph.ca::ab9ac6f4-f658-4efb-9682-d834281d2046" providerId="AD" clId="Web-{5183733A-BE1E-4128-B344-70A196F588D5}"/>
    <pc:docChg chg="modSld">
      <pc:chgData name="Jerritt Hung" userId="S::jerritt@uoguelph.ca::ab9ac6f4-f658-4efb-9682-d834281d2046" providerId="AD" clId="Web-{5183733A-BE1E-4128-B344-70A196F588D5}" dt="2023-10-29T22:25:32.795" v="324" actId="20577"/>
      <pc:docMkLst>
        <pc:docMk/>
      </pc:docMkLst>
      <pc:sldChg chg="modSp">
        <pc:chgData name="Jerritt Hung" userId="S::jerritt@uoguelph.ca::ab9ac6f4-f658-4efb-9682-d834281d2046" providerId="AD" clId="Web-{5183733A-BE1E-4128-B344-70A196F588D5}" dt="2023-10-29T22:25:32.795" v="324" actId="20577"/>
        <pc:sldMkLst>
          <pc:docMk/>
          <pc:sldMk cId="3895745274" sldId="260"/>
        </pc:sldMkLst>
        <pc:spChg chg="mod">
          <ac:chgData name="Jerritt Hung" userId="S::jerritt@uoguelph.ca::ab9ac6f4-f658-4efb-9682-d834281d2046" providerId="AD" clId="Web-{5183733A-BE1E-4128-B344-70A196F588D5}" dt="2023-10-29T22:25:32.795" v="324" actId="20577"/>
          <ac:spMkLst>
            <pc:docMk/>
            <pc:sldMk cId="3895745274" sldId="260"/>
            <ac:spMk id="3" creationId="{96F753CF-AE14-D7BC-8493-EF3196722B77}"/>
          </ac:spMkLst>
        </pc:spChg>
      </pc:sldChg>
    </pc:docChg>
  </pc:docChgLst>
  <pc:docChgLst>
    <pc:chgData name="Ryan Grace" userId="S::rgrace@uoguelph.ca::0531e3dc-d0fa-4627-896c-d9ab8d406c5f" providerId="AD" clId="Web-{71498E03-499E-491A-8CF0-501FED47C19D}"/>
    <pc:docChg chg="modSld">
      <pc:chgData name="Ryan Grace" userId="S::rgrace@uoguelph.ca::0531e3dc-d0fa-4627-896c-d9ab8d406c5f" providerId="AD" clId="Web-{71498E03-499E-491A-8CF0-501FED47C19D}" dt="2023-11-13T15:54:33.434" v="47" actId="20577"/>
      <pc:docMkLst>
        <pc:docMk/>
      </pc:docMkLst>
      <pc:sldChg chg="modSp">
        <pc:chgData name="Ryan Grace" userId="S::rgrace@uoguelph.ca::0531e3dc-d0fa-4627-896c-d9ab8d406c5f" providerId="AD" clId="Web-{71498E03-499E-491A-8CF0-501FED47C19D}" dt="2023-11-13T15:54:33.434" v="47" actId="20577"/>
        <pc:sldMkLst>
          <pc:docMk/>
          <pc:sldMk cId="1119887393" sldId="258"/>
        </pc:sldMkLst>
        <pc:spChg chg="mod">
          <ac:chgData name="Ryan Grace" userId="S::rgrace@uoguelph.ca::0531e3dc-d0fa-4627-896c-d9ab8d406c5f" providerId="AD" clId="Web-{71498E03-499E-491A-8CF0-501FED47C19D}" dt="2023-11-13T15:54:33.434" v="47" actId="20577"/>
          <ac:spMkLst>
            <pc:docMk/>
            <pc:sldMk cId="1119887393" sldId="258"/>
            <ac:spMk id="3" creationId="{C2F00A57-42AF-FC14-12B6-811DAD4CCD82}"/>
          </ac:spMkLst>
        </pc:spChg>
      </pc:sldChg>
      <pc:sldChg chg="modSp">
        <pc:chgData name="Ryan Grace" userId="S::rgrace@uoguelph.ca::0531e3dc-d0fa-4627-896c-d9ab8d406c5f" providerId="AD" clId="Web-{71498E03-499E-491A-8CF0-501FED47C19D}" dt="2023-11-13T15:50:48.338" v="32" actId="20577"/>
        <pc:sldMkLst>
          <pc:docMk/>
          <pc:sldMk cId="664638983" sldId="266"/>
        </pc:sldMkLst>
        <pc:spChg chg="mod">
          <ac:chgData name="Ryan Grace" userId="S::rgrace@uoguelph.ca::0531e3dc-d0fa-4627-896c-d9ab8d406c5f" providerId="AD" clId="Web-{71498E03-499E-491A-8CF0-501FED47C19D}" dt="2023-11-13T15:50:48.338" v="32" actId="20577"/>
          <ac:spMkLst>
            <pc:docMk/>
            <pc:sldMk cId="664638983" sldId="266"/>
            <ac:spMk id="3" creationId="{AD5F7505-4601-0D9B-4B88-1E7210403014}"/>
          </ac:spMkLst>
        </pc:spChg>
      </pc:sldChg>
    </pc:docChg>
  </pc:docChgLst>
  <pc:docChgLst>
    <pc:chgData name="Adhyayan Bhandari" userId="S::adhyayan@uoguelph.ca::1e33a808-2bac-4510-9cdc-316f255c501d" providerId="AD" clId="Web-{C89E377B-2202-4A77-B1FC-147075951694}"/>
    <pc:docChg chg="modSld">
      <pc:chgData name="Adhyayan Bhandari" userId="S::adhyayan@uoguelph.ca::1e33a808-2bac-4510-9cdc-316f255c501d" providerId="AD" clId="Web-{C89E377B-2202-4A77-B1FC-147075951694}" dt="2023-11-05T19:34:49.697" v="203" actId="20577"/>
      <pc:docMkLst>
        <pc:docMk/>
      </pc:docMkLst>
      <pc:sldChg chg="modSp">
        <pc:chgData name="Adhyayan Bhandari" userId="S::adhyayan@uoguelph.ca::1e33a808-2bac-4510-9cdc-316f255c501d" providerId="AD" clId="Web-{C89E377B-2202-4A77-B1FC-147075951694}" dt="2023-11-05T19:34:49.697" v="203" actId="20577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C89E377B-2202-4A77-B1FC-147075951694}" dt="2023-11-05T19:24:51.519" v="7" actId="20577"/>
          <ac:spMkLst>
            <pc:docMk/>
            <pc:sldMk cId="1379523753" sldId="263"/>
            <ac:spMk id="2" creationId="{B3246DE3-E4C8-31CB-C06A-5F054B391991}"/>
          </ac:spMkLst>
        </pc:spChg>
        <pc:spChg chg="mod">
          <ac:chgData name="Adhyayan Bhandari" userId="S::adhyayan@uoguelph.ca::1e33a808-2bac-4510-9cdc-316f255c501d" providerId="AD" clId="Web-{C89E377B-2202-4A77-B1FC-147075951694}" dt="2023-11-05T19:34:49.697" v="203" actId="20577"/>
          <ac:spMkLst>
            <pc:docMk/>
            <pc:sldMk cId="1379523753" sldId="263"/>
            <ac:spMk id="3" creationId="{D2CA31D1-676A-57BA-02CE-07114770297A}"/>
          </ac:spMkLst>
        </pc:spChg>
      </pc:sldChg>
    </pc:docChg>
  </pc:docChgLst>
  <pc:docChgLst>
    <pc:chgData name="Adhyayan Bhandari" userId="S::adhyayan@uoguelph.ca::1e33a808-2bac-4510-9cdc-316f255c501d" providerId="AD" clId="Web-{127855D2-0D13-466A-9441-9C23DBCB686B}"/>
    <pc:docChg chg="modSld sldOrd">
      <pc:chgData name="Adhyayan Bhandari" userId="S::adhyayan@uoguelph.ca::1e33a808-2bac-4510-9cdc-316f255c501d" providerId="AD" clId="Web-{127855D2-0D13-466A-9441-9C23DBCB686B}" dt="2023-10-01T14:11:25.031" v="230" actId="20577"/>
      <pc:docMkLst>
        <pc:docMk/>
      </pc:docMkLst>
      <pc:sldChg chg="addSp delSp modSp">
        <pc:chgData name="Adhyayan Bhandari" userId="S::adhyayan@uoguelph.ca::1e33a808-2bac-4510-9cdc-316f255c501d" providerId="AD" clId="Web-{127855D2-0D13-466A-9441-9C23DBCB686B}" dt="2023-10-01T14:08:11.232" v="59" actId="20577"/>
        <pc:sldMkLst>
          <pc:docMk/>
          <pc:sldMk cId="2524815489" sldId="257"/>
        </pc:sldMkLst>
        <pc:spChg chg="add del mod">
          <ac:chgData name="Adhyayan Bhandari" userId="S::adhyayan@uoguelph.ca::1e33a808-2bac-4510-9cdc-316f255c501d" providerId="AD" clId="Web-{127855D2-0D13-466A-9441-9C23DBCB686B}" dt="2023-10-01T14:07:22.747" v="7"/>
          <ac:spMkLst>
            <pc:docMk/>
            <pc:sldMk cId="2524815489" sldId="257"/>
            <ac:spMk id="4" creationId="{A8C37937-FF39-F1B8-77AD-19F18A5AAEF2}"/>
          </ac:spMkLst>
        </pc:spChg>
        <pc:spChg chg="add del mod">
          <ac:chgData name="Adhyayan Bhandari" userId="S::adhyayan@uoguelph.ca::1e33a808-2bac-4510-9cdc-316f255c501d" providerId="AD" clId="Web-{127855D2-0D13-466A-9441-9C23DBCB686B}" dt="2023-10-01T14:07:21.919" v="6"/>
          <ac:spMkLst>
            <pc:docMk/>
            <pc:sldMk cId="2524815489" sldId="257"/>
            <ac:spMk id="5" creationId="{A1A001F3-3DD4-8C8E-A790-541E51DE24C7}"/>
          </ac:spMkLst>
        </pc:spChg>
        <pc:spChg chg="add del mod">
          <ac:chgData name="Adhyayan Bhandari" userId="S::adhyayan@uoguelph.ca::1e33a808-2bac-4510-9cdc-316f255c501d" providerId="AD" clId="Web-{127855D2-0D13-466A-9441-9C23DBCB686B}" dt="2023-10-01T14:08:11.232" v="59" actId="20577"/>
          <ac:spMkLst>
            <pc:docMk/>
            <pc:sldMk cId="2524815489" sldId="257"/>
            <ac:spMk id="6" creationId="{84DDEC87-3812-A258-E5C9-09BD0C0A4342}"/>
          </ac:spMkLst>
        </pc:spChg>
      </pc:sldChg>
      <pc:sldChg chg="modSp">
        <pc:chgData name="Adhyayan Bhandari" userId="S::adhyayan@uoguelph.ca::1e33a808-2bac-4510-9cdc-316f255c501d" providerId="AD" clId="Web-{127855D2-0D13-466A-9441-9C23DBCB686B}" dt="2023-10-01T14:09:14.482" v="107" actId="20577"/>
        <pc:sldMkLst>
          <pc:docMk/>
          <pc:sldMk cId="1119887393" sldId="258"/>
        </pc:sldMkLst>
        <pc:spChg chg="mod">
          <ac:chgData name="Adhyayan Bhandari" userId="S::adhyayan@uoguelph.ca::1e33a808-2bac-4510-9cdc-316f255c501d" providerId="AD" clId="Web-{127855D2-0D13-466A-9441-9C23DBCB686B}" dt="2023-10-01T14:09:14.482" v="107" actId="20577"/>
          <ac:spMkLst>
            <pc:docMk/>
            <pc:sldMk cId="1119887393" sldId="258"/>
            <ac:spMk id="3" creationId="{C2F00A57-42AF-FC14-12B6-811DAD4CCD82}"/>
          </ac:spMkLst>
        </pc:spChg>
      </pc:sldChg>
      <pc:sldChg chg="modSp">
        <pc:chgData name="Adhyayan Bhandari" userId="S::adhyayan@uoguelph.ca::1e33a808-2bac-4510-9cdc-316f255c501d" providerId="AD" clId="Web-{127855D2-0D13-466A-9441-9C23DBCB686B}" dt="2023-10-01T14:10:10.749" v="146" actId="20577"/>
        <pc:sldMkLst>
          <pc:docMk/>
          <pc:sldMk cId="3915342766" sldId="259"/>
        </pc:sldMkLst>
        <pc:spChg chg="mod">
          <ac:chgData name="Adhyayan Bhandari" userId="S::adhyayan@uoguelph.ca::1e33a808-2bac-4510-9cdc-316f255c501d" providerId="AD" clId="Web-{127855D2-0D13-466A-9441-9C23DBCB686B}" dt="2023-10-01T14:10:10.749" v="146" actId="20577"/>
          <ac:spMkLst>
            <pc:docMk/>
            <pc:sldMk cId="3915342766" sldId="259"/>
            <ac:spMk id="3" creationId="{9509C75B-8247-1790-E154-8595CBA28CF9}"/>
          </ac:spMkLst>
        </pc:spChg>
      </pc:sldChg>
      <pc:sldChg chg="modSp ord">
        <pc:chgData name="Adhyayan Bhandari" userId="S::adhyayan@uoguelph.ca::1e33a808-2bac-4510-9cdc-316f255c501d" providerId="AD" clId="Web-{127855D2-0D13-466A-9441-9C23DBCB686B}" dt="2023-10-01T14:11:25.031" v="230" actId="20577"/>
        <pc:sldMkLst>
          <pc:docMk/>
          <pc:sldMk cId="1379523753" sldId="263"/>
        </pc:sldMkLst>
        <pc:spChg chg="mod">
          <ac:chgData name="Adhyayan Bhandari" userId="S::adhyayan@uoguelph.ca::1e33a808-2bac-4510-9cdc-316f255c501d" providerId="AD" clId="Web-{127855D2-0D13-466A-9441-9C23DBCB686B}" dt="2023-10-01T14:11:25.031" v="230" actId="20577"/>
          <ac:spMkLst>
            <pc:docMk/>
            <pc:sldMk cId="1379523753" sldId="263"/>
            <ac:spMk id="3" creationId="{D2CA31D1-676A-57BA-02CE-0711477029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50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86166CE4-062C-6B8A-7BDC-6A7D23998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2" r="481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CB507-DCAE-4C3A-BE36-4A46FF11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CA" sz="4400">
                <a:solidFill>
                  <a:schemeClr val="bg1"/>
                </a:solidFill>
              </a:rPr>
              <a:t>Sprint 9 -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0576F-9F87-674D-BFA1-4AE541C3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35939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CA" sz="1800">
                <a:solidFill>
                  <a:schemeClr val="bg1"/>
                </a:solidFill>
              </a:rPr>
              <a:t>Team Lead: Brayden Chumbley</a:t>
            </a:r>
            <a:br>
              <a:rPr lang="en-CA" sz="1800"/>
            </a:br>
            <a:r>
              <a:rPr lang="en-CA" sz="1800">
                <a:solidFill>
                  <a:schemeClr val="bg1"/>
                </a:solidFill>
              </a:rPr>
              <a:t>Team Members: Ryan Grace</a:t>
            </a:r>
            <a:r>
              <a:rPr lang="en-CA" sz="1700">
                <a:solidFill>
                  <a:schemeClr val="bg1"/>
                </a:solidFill>
              </a:rPr>
              <a:t>, </a:t>
            </a:r>
            <a:r>
              <a:rPr lang="en-CA" sz="1900">
                <a:solidFill>
                  <a:schemeClr val="bg1"/>
                </a:solidFill>
                <a:ea typeface="+mn-lt"/>
                <a:cs typeface="+mn-lt"/>
              </a:rPr>
              <a:t>Carter Neeb</a:t>
            </a:r>
            <a:r>
              <a:rPr lang="en-CA" sz="1700">
                <a:solidFill>
                  <a:schemeClr val="bg1"/>
                </a:solidFill>
              </a:rPr>
              <a:t>, </a:t>
            </a:r>
            <a:r>
              <a:rPr lang="en-CA" sz="1800">
                <a:solidFill>
                  <a:schemeClr val="bg1"/>
                </a:solidFill>
                <a:ea typeface="+mn-lt"/>
                <a:cs typeface="+mn-lt"/>
              </a:rPr>
              <a:t>Jerritt Hung</a:t>
            </a:r>
            <a:r>
              <a:rPr lang="en-CA" sz="1700">
                <a:solidFill>
                  <a:schemeClr val="bg1"/>
                </a:solidFill>
              </a:rPr>
              <a:t>,</a:t>
            </a:r>
            <a:r>
              <a:rPr lang="en-CA" sz="1700">
                <a:solidFill>
                  <a:schemeClr val="bg1"/>
                </a:solidFill>
                <a:ea typeface="+mn-lt"/>
                <a:cs typeface="+mn-lt"/>
              </a:rPr>
              <a:t> Noah Guta</a:t>
            </a:r>
            <a:r>
              <a:rPr lang="en-CA" sz="1700">
                <a:solidFill>
                  <a:schemeClr val="bg1"/>
                </a:solidFill>
              </a:rPr>
              <a:t>,  Eddie</a:t>
            </a:r>
            <a:r>
              <a:rPr lang="en-CA" sz="1700">
                <a:solidFill>
                  <a:schemeClr val="bg1"/>
                </a:solidFill>
                <a:ea typeface="+mn-lt"/>
                <a:cs typeface="+mn-lt"/>
              </a:rPr>
              <a:t> Bhandari</a:t>
            </a:r>
            <a:r>
              <a:rPr lang="en-CA" sz="1700">
                <a:solidFill>
                  <a:schemeClr val="bg1"/>
                </a:solidFill>
              </a:rPr>
              <a:t>, </a:t>
            </a:r>
            <a:r>
              <a:rPr lang="en-CA" sz="1700">
                <a:solidFill>
                  <a:schemeClr val="bg1"/>
                </a:solidFill>
                <a:ea typeface="+mn-lt"/>
                <a:cs typeface="+mn-lt"/>
              </a:rPr>
              <a:t>Talha Sadaqat</a:t>
            </a:r>
            <a:endParaRPr lang="en-CA" sz="1700">
              <a:solidFill>
                <a:schemeClr val="bg1"/>
              </a:solidFill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89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5A8F-BBE7-5638-8971-F6E636F9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Noah – Accomplishments </a:t>
            </a:r>
            <a:r>
              <a:rPr lang="en-US" sz="3600">
                <a:ea typeface="+mj-lt"/>
                <a:cs typeface="+mj-lt"/>
              </a:rPr>
              <a:t>(21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A919-3C09-DF14-B477-3B03C960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46926"/>
            <a:ext cx="10168128" cy="4487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>
                <a:latin typeface="Neue Haas Grotesk Text Pro"/>
                <a:ea typeface="+mn-lt"/>
                <a:cs typeface="Arial"/>
              </a:rPr>
              <a:t>Pair Programmed with Carter to hide un-highlighted nodes</a:t>
            </a:r>
            <a:endParaRPr lang="en-US">
              <a:latin typeface="Neue Haas Grotesk Text Pro"/>
              <a:cs typeface="Arial"/>
            </a:endParaRPr>
          </a:p>
          <a:p>
            <a:r>
              <a:rPr lang="en-CA" sz="2000">
                <a:latin typeface="Neue Haas Grotesk Text Pro"/>
                <a:cs typeface="Arial"/>
              </a:rPr>
              <a:t>Paired with Jerritt and Talha to highlight planned courses green</a:t>
            </a:r>
            <a:endParaRPr lang="en-US"/>
          </a:p>
          <a:p>
            <a:r>
              <a:rPr lang="en-CA" sz="2000">
                <a:latin typeface="Neue Haas Grotesk Text Pro"/>
                <a:cs typeface="Arial"/>
              </a:rPr>
              <a:t>Paired with Eddie and Jerritt to get planned courses from the cookie and display them on load</a:t>
            </a:r>
          </a:p>
          <a:p>
            <a:r>
              <a:rPr lang="en-CA" sz="2000">
                <a:latin typeface="Neue Haas Grotesk Text Pro"/>
                <a:cs typeface="Arial"/>
              </a:rPr>
              <a:t>Worked with Eddie on fixing failed unit tests and some UI accessibility fixes</a:t>
            </a:r>
          </a:p>
        </p:txBody>
      </p:sp>
    </p:spTree>
    <p:extLst>
      <p:ext uri="{BB962C8B-B14F-4D97-AF65-F5344CB8AC3E}">
        <p14:creationId xmlns:p14="http://schemas.microsoft.com/office/powerpoint/2010/main" val="46593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76A8-B947-D2E5-A0F1-AADB58D2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Ryan – Accomplishments </a:t>
            </a:r>
            <a:r>
              <a:rPr lang="en-US" sz="3600">
                <a:ea typeface="+mj-lt"/>
                <a:cs typeface="+mj-lt"/>
              </a:rPr>
              <a:t>(18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7505-4601-0D9B-4B88-1E721040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87" y="2365135"/>
            <a:ext cx="10168128" cy="4126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>
                <a:latin typeface="Arial"/>
                <a:cs typeface="Arial"/>
              </a:rPr>
              <a:t>Created UI tests for Online Planner -&gt; Removing, Adding, Filtering courses</a:t>
            </a:r>
          </a:p>
          <a:p>
            <a:r>
              <a:rPr lang="en-CA" sz="2000">
                <a:latin typeface="Arial"/>
                <a:cs typeface="Arial"/>
              </a:rPr>
              <a:t>Created UI tests for Graphing -&gt; Unique graph for specific courses</a:t>
            </a:r>
          </a:p>
          <a:p>
            <a:r>
              <a:rPr lang="en-CA" sz="1600">
                <a:latin typeface="Arial"/>
                <a:cs typeface="Arial"/>
              </a:rPr>
              <a:t>Around 30 test</a:t>
            </a: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Neue Haas Grotesk Tex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63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BF8C-674C-30B1-A83B-54CF95B6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6BFD-8E53-1C1A-004A-65822DBF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9038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A988F-C4CF-9668-A6BD-7B08E010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Sprint Summary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DEC87-3812-A258-E5C9-09BD0C0A4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Overall, sprint went well!</a:t>
            </a:r>
          </a:p>
          <a:p>
            <a:pPr marL="0"/>
            <a:r>
              <a:rPr lang="en-US" sz="1700"/>
              <a:t>Incorporated Agile methodology to add and manage additional tasks and their weights as required, ensuring the functionality of our project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245152AC-B4F3-57F7-C511-B7057134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02" y="841248"/>
            <a:ext cx="5597971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6344-7390-D75E-322D-A4FCDA45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9 – Successes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0A57-42AF-FC14-12B6-811DAD4CC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84" y="2478024"/>
            <a:ext cx="1106527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 dirty="0"/>
              <a:t>Added save plan feature to web-application</a:t>
            </a:r>
          </a:p>
          <a:p>
            <a:pPr lvl="1"/>
            <a:r>
              <a:rPr lang="en-CA" sz="1600" dirty="0"/>
              <a:t>Uses browser cookies to link a user's requests to our database of plans</a:t>
            </a:r>
          </a:p>
          <a:p>
            <a:pPr lvl="1"/>
            <a:r>
              <a:rPr lang="en-CA" sz="1600" dirty="0"/>
              <a:t>Integrated planning feature with course tree to display planned courses</a:t>
            </a:r>
          </a:p>
          <a:p>
            <a:r>
              <a:rPr lang="en-CA" sz="2000" dirty="0"/>
              <a:t>Course tree only displays relevant courses when a node is selected</a:t>
            </a:r>
          </a:p>
          <a:p>
            <a:r>
              <a:rPr lang="en-CA" sz="2000" dirty="0"/>
              <a:t>Updated CI/CD pipeline to roll-back on failed tests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CA" sz="16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11988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41C2-B748-A9A4-FF79-0A7CFD0A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9 - Struggles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C75B-8247-1790-E154-8595CBA2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CA" sz="2000"/>
          </a:p>
          <a:p>
            <a:endParaRPr lang="en-CA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686E6A-1F0F-5EFD-64F0-33D416C34B53}"/>
              </a:ext>
            </a:extLst>
          </p:cNvPr>
          <p:cNvSpPr txBox="1">
            <a:spLocks/>
          </p:cNvSpPr>
          <p:nvPr/>
        </p:nvSpPr>
        <p:spPr>
          <a:xfrm>
            <a:off x="557484" y="2478024"/>
            <a:ext cx="11065270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Had to deviate from initial plan of user accounts for saving plans</a:t>
            </a:r>
          </a:p>
          <a:p>
            <a:r>
              <a:rPr lang="en-CA" sz="2000" dirty="0"/>
              <a:t>Small issue when dealing with binary column in </a:t>
            </a:r>
            <a:r>
              <a:rPr lang="en-CA" sz="2000" dirty="0" err="1"/>
              <a:t>php</a:t>
            </a:r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91534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3F5D-76A5-BEC5-11F2-74FD1A50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Brayden – Accomplishments (19 Weights)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2BB1-375F-CE3B-CBC1-7F99E80B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 dirty="0"/>
              <a:t>Led sprint meetings and created issues to finalize application for in-class demo</a:t>
            </a:r>
          </a:p>
          <a:p>
            <a:r>
              <a:rPr lang="en-CA" sz="2000" dirty="0"/>
              <a:t>Added 2 tables to database for saving student plans</a:t>
            </a:r>
          </a:p>
          <a:p>
            <a:r>
              <a:rPr lang="en-CA" sz="2000" dirty="0"/>
              <a:t>Created database function to get a unique UUID for a new plan</a:t>
            </a:r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78759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6DE3-E4C8-31CB-C06A-5F054B39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Eddie – Accomplishments </a:t>
            </a:r>
            <a:r>
              <a:rPr lang="en-US" sz="3600">
                <a:ea typeface="+mj-lt"/>
                <a:cs typeface="+mj-lt"/>
              </a:rPr>
              <a:t>(20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31D1-676A-57BA-02CE-07114770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348" y="2444772"/>
            <a:ext cx="10892498" cy="5069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>
                <a:latin typeface="Arial"/>
                <a:cs typeface="Arial"/>
              </a:rPr>
              <a:t>Created new </a:t>
            </a:r>
            <a:r>
              <a:rPr lang="en-CA" sz="2000" err="1">
                <a:latin typeface="Arial"/>
                <a:cs typeface="Arial"/>
              </a:rPr>
              <a:t>saveplan</a:t>
            </a:r>
            <a:r>
              <a:rPr lang="en-CA" sz="2000">
                <a:latin typeface="Arial"/>
                <a:cs typeface="Arial"/>
              </a:rPr>
              <a:t> endpoint that inserts/updates planned courses in the </a:t>
            </a:r>
            <a:r>
              <a:rPr lang="en-CA" sz="2000" err="1">
                <a:latin typeface="Arial"/>
                <a:cs typeface="Arial"/>
              </a:rPr>
              <a:t>db</a:t>
            </a:r>
            <a:r>
              <a:rPr lang="en-CA" sz="2000">
                <a:latin typeface="Arial"/>
                <a:cs typeface="Arial"/>
              </a:rPr>
              <a:t>(w/Carter)</a:t>
            </a:r>
          </a:p>
          <a:p>
            <a:pPr lvl="1"/>
            <a:r>
              <a:rPr lang="en-CA" sz="1600">
                <a:latin typeface="Arial"/>
                <a:cs typeface="Arial"/>
              </a:rPr>
              <a:t>Each course is saved using a course id and a plan id which correspond to the cookie id</a:t>
            </a:r>
          </a:p>
          <a:p>
            <a:r>
              <a:rPr lang="en-CA" sz="2000">
                <a:latin typeface="Arial"/>
                <a:cs typeface="Arial"/>
              </a:rPr>
              <a:t>Display planned courses for a set cookie on page load(w/Noah &amp; Jerritt)</a:t>
            </a:r>
          </a:p>
          <a:p>
            <a:r>
              <a:rPr lang="en-CA" sz="2000">
                <a:latin typeface="Arial"/>
                <a:cs typeface="Arial"/>
              </a:rPr>
              <a:t>Fixing </a:t>
            </a:r>
            <a:r>
              <a:rPr lang="en-CA" sz="2000" err="1">
                <a:latin typeface="Arial"/>
                <a:cs typeface="Arial"/>
              </a:rPr>
              <a:t>pytest</a:t>
            </a:r>
            <a:r>
              <a:rPr lang="en-CA" sz="2000">
                <a:latin typeface="Arial"/>
                <a:cs typeface="Arial"/>
              </a:rPr>
              <a:t> issues on CI/CD pipeline + UI Accessibility Fixes(w/Noah)</a:t>
            </a: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  <a:p>
            <a:pPr marL="0" indent="0">
              <a:buNone/>
            </a:pPr>
            <a:endParaRPr lang="en-CA" sz="2000">
              <a:cs typeface="Arial"/>
            </a:endParaRPr>
          </a:p>
          <a:p>
            <a:endParaRPr lang="en-CA" sz="2000"/>
          </a:p>
          <a:p>
            <a:endParaRPr lang="en-CA" sz="2000"/>
          </a:p>
          <a:p>
            <a:pPr marL="0" indent="0">
              <a:buNone/>
            </a:pPr>
            <a:endParaRPr lang="en-CA" sz="2000"/>
          </a:p>
          <a:p>
            <a:pPr marL="914400" lvl="2" indent="0">
              <a:buNone/>
            </a:pPr>
            <a:endParaRPr lang="en-CA" sz="1400"/>
          </a:p>
          <a:p>
            <a:pPr lvl="1"/>
            <a:endParaRPr lang="en-CA" sz="1600"/>
          </a:p>
          <a:p>
            <a:pPr lvl="1"/>
            <a:endParaRPr lang="en-CA" sz="16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37952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379-32D7-253C-BEEA-6DFA4493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Jerritt – Accomplishments (20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53CF-AE14-D7BC-8493-EF319672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/>
              <a:t>Worked with Carter on creating '</a:t>
            </a:r>
            <a:r>
              <a:rPr lang="en-CA" sz="2000" err="1"/>
              <a:t>getplan</a:t>
            </a:r>
            <a:r>
              <a:rPr lang="en-CA" sz="2000"/>
              <a:t>' API endpoint</a:t>
            </a:r>
            <a:endParaRPr lang="en-US"/>
          </a:p>
          <a:p>
            <a:r>
              <a:rPr lang="en-CA" sz="2000"/>
              <a:t>Worked on saving course plan (button + cookie generation)</a:t>
            </a:r>
          </a:p>
          <a:p>
            <a:r>
              <a:rPr lang="en-CA" sz="2000"/>
              <a:t>Worked with Noah and Eddie on loading course plan from cookie</a:t>
            </a:r>
          </a:p>
          <a:p>
            <a:r>
              <a:rPr lang="en-CA" sz="2000"/>
              <a:t>Worked with Noah on highlighting planned courses in prerequisite graph</a:t>
            </a:r>
          </a:p>
          <a:p>
            <a:endParaRPr lang="en-CA" sz="2000"/>
          </a:p>
          <a:p>
            <a:endParaRPr lang="en-CA" sz="2000"/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89574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0BFA-9FF5-FF93-F8DB-B7B58C5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Carter – Accomplishments </a:t>
            </a:r>
            <a:r>
              <a:rPr lang="en-US" sz="3600">
                <a:ea typeface="+mj-lt"/>
                <a:cs typeface="+mj-lt"/>
              </a:rPr>
              <a:t>(20 Weights)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BF8F-DBC6-DEBB-76FC-85531F00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>
                <a:latin typeface="Arial"/>
                <a:cs typeface="Arial"/>
              </a:rPr>
              <a:t>Paired with Ed to complete save plan endpoint to save planned courses</a:t>
            </a:r>
          </a:p>
          <a:p>
            <a:r>
              <a:rPr lang="en-CA" sz="2000">
                <a:latin typeface="Arial"/>
                <a:cs typeface="Arial"/>
              </a:rPr>
              <a:t>Paired with Jerrit to complete get plan endpoint for loading stored data</a:t>
            </a:r>
          </a:p>
          <a:p>
            <a:r>
              <a:rPr lang="en-CA" sz="2000">
                <a:latin typeface="Arial"/>
                <a:cs typeface="Arial"/>
              </a:rPr>
              <a:t>Paired with Noah to hide unrelated nodes when selecting a course in the tree</a:t>
            </a:r>
          </a:p>
          <a:p>
            <a:r>
              <a:rPr lang="en-CA" sz="2000">
                <a:latin typeface="Arial"/>
                <a:cs typeface="Arial"/>
              </a:rPr>
              <a:t>Added a rollback feature to the CI/CD if tests fail</a:t>
            </a:r>
          </a:p>
          <a:p>
            <a:pPr marL="0" indent="0">
              <a:buNone/>
            </a:pPr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  <a:p>
            <a:pPr marL="0" indent="0">
              <a:buNone/>
            </a:pPr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51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0BFA-9FF5-FF93-F8DB-B7B58C5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Talha – Accomplishments (19 Weights)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BF8F-DBC6-DEBB-76FC-85531F00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000">
                <a:solidFill>
                  <a:srgbClr val="000000"/>
                </a:solidFill>
                <a:ea typeface="+mn-lt"/>
                <a:cs typeface="+mn-lt"/>
              </a:rPr>
              <a:t>Worked with Noah and Jerritt on highlighting planned courses in prerequisite graph</a:t>
            </a:r>
          </a:p>
          <a:p>
            <a:pPr>
              <a:lnSpc>
                <a:spcPct val="100000"/>
              </a:lnSpc>
            </a:pPr>
            <a:r>
              <a:rPr lang="en-CA" sz="2000">
                <a:latin typeface="Neue Haas Grotesk Text Pro"/>
                <a:cs typeface="Arial"/>
              </a:rPr>
              <a:t>Took care of meeting notes</a:t>
            </a:r>
          </a:p>
          <a:p>
            <a:endParaRPr lang="en-CA" sz="2000">
              <a:latin typeface="Neue Haas Grotesk Text Pro"/>
              <a:cs typeface="Arial"/>
            </a:endParaRPr>
          </a:p>
          <a:p>
            <a:endParaRPr lang="en-CA" sz="2000">
              <a:latin typeface="Neue Haas Grotesk Text Pro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  <a:p>
            <a:endParaRPr lang="en-CA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7050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A614F3549C3A43B2B856BFEDE1F631" ma:contentTypeVersion="3" ma:contentTypeDescription="Create a new document." ma:contentTypeScope="" ma:versionID="9159143c265a915e1ed779cf0f14bb4b">
  <xsd:schema xmlns:xsd="http://www.w3.org/2001/XMLSchema" xmlns:xs="http://www.w3.org/2001/XMLSchema" xmlns:p="http://schemas.microsoft.com/office/2006/metadata/properties" xmlns:ns2="3483ee75-7e5b-438c-afc1-eef1c840f772" targetNamespace="http://schemas.microsoft.com/office/2006/metadata/properties" ma:root="true" ma:fieldsID="bcf619d4283da474b34791673a7e0631" ns2:_="">
    <xsd:import namespace="3483ee75-7e5b-438c-afc1-eef1c840f7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83ee75-7e5b-438c-afc1-eef1c840f7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324DED-89A5-4A25-B4BF-585D0E8F7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A19210-5B63-4668-ADEB-7E32F389E363}">
  <ds:schemaRefs>
    <ds:schemaRef ds:uri="3483ee75-7e5b-438c-afc1-eef1c840f7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668E89-18FC-4CEA-8F3A-812893ADC3BC}">
  <ds:schemaRefs>
    <ds:schemaRef ds:uri="3483ee75-7e5b-438c-afc1-eef1c840f7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AccentBoxVTI</vt:lpstr>
      <vt:lpstr>Sprint 9 - Retrospective</vt:lpstr>
      <vt:lpstr>Sprint Summary</vt:lpstr>
      <vt:lpstr>Sprint 9 – Successes</vt:lpstr>
      <vt:lpstr>Sprint 9 - Struggles</vt:lpstr>
      <vt:lpstr>Brayden – Accomplishments (19 Weights)</vt:lpstr>
      <vt:lpstr>Eddie – Accomplishments (20 Weights)</vt:lpstr>
      <vt:lpstr>Jerritt – Accomplishments (20 Weights)</vt:lpstr>
      <vt:lpstr>Carter – Accomplishments (20 Weights)</vt:lpstr>
      <vt:lpstr>Talha – Accomplishments (19 Weights)</vt:lpstr>
      <vt:lpstr>Noah – Accomplishments (21 Weights)</vt:lpstr>
      <vt:lpstr>Ryan – Accomplishments (18 Weights)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1 - Retrospective</dc:title>
  <dc:creator>Jerrit Hung</dc:creator>
  <cp:revision>50</cp:revision>
  <dcterms:created xsi:type="dcterms:W3CDTF">2023-09-16T20:04:36Z</dcterms:created>
  <dcterms:modified xsi:type="dcterms:W3CDTF">2023-11-27T14:23:18Z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0x0101004FA614F3549C3A43B2B856BFEDE1F631</vt:lpwstr>
  </property>
</Properties>
</file>