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60" r:id="rId6"/>
    <p:sldId id="266" r:id="rId7"/>
    <p:sldId id="265" r:id="rId8"/>
    <p:sldId id="267" r:id="rId9"/>
    <p:sldId id="261" r:id="rId10"/>
    <p:sldId id="269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A639FD-30F0-4C10-942A-E8210A6B8A6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B5D523C-1929-4614-BBB8-7C18432BCAF2}">
      <dgm:prSet/>
      <dgm:spPr/>
      <dgm:t>
        <a:bodyPr/>
        <a:lstStyle/>
        <a:p>
          <a:pPr>
            <a:defRPr b="1"/>
          </a:pPr>
          <a:r>
            <a:rPr lang="en-US"/>
            <a:t>IntelliOverflow – Visual Studio IDE Plugin</a:t>
          </a:r>
        </a:p>
      </dgm:t>
    </dgm:pt>
    <dgm:pt modelId="{664F8908-A098-4871-8A02-54E2505538C7}" type="parTrans" cxnId="{EC5F5620-205B-4D53-B96C-93A38BC31654}">
      <dgm:prSet/>
      <dgm:spPr/>
      <dgm:t>
        <a:bodyPr/>
        <a:lstStyle/>
        <a:p>
          <a:endParaRPr lang="en-US"/>
        </a:p>
      </dgm:t>
    </dgm:pt>
    <dgm:pt modelId="{9FA43F33-3934-4C97-98BF-70275D8AA6ED}" type="sibTrans" cxnId="{EC5F5620-205B-4D53-B96C-93A38BC31654}">
      <dgm:prSet/>
      <dgm:spPr/>
      <dgm:t>
        <a:bodyPr/>
        <a:lstStyle/>
        <a:p>
          <a:endParaRPr lang="en-US"/>
        </a:p>
      </dgm:t>
    </dgm:pt>
    <dgm:pt modelId="{C3BF4571-B5B0-45B2-82E1-61DCFD417A3F}">
      <dgm:prSet/>
      <dgm:spPr/>
      <dgm:t>
        <a:bodyPr/>
        <a:lstStyle/>
        <a:p>
          <a:r>
            <a:rPr lang="en-US"/>
            <a:t>In-app Stack Overflow search and browser</a:t>
          </a:r>
        </a:p>
      </dgm:t>
    </dgm:pt>
    <dgm:pt modelId="{AB625962-BA2F-4E70-8F6F-B4C5DCB9C975}" type="parTrans" cxnId="{0F470A5F-F49E-42C9-8554-DAB689B3BBA9}">
      <dgm:prSet/>
      <dgm:spPr/>
      <dgm:t>
        <a:bodyPr/>
        <a:lstStyle/>
        <a:p>
          <a:endParaRPr lang="en-US"/>
        </a:p>
      </dgm:t>
    </dgm:pt>
    <dgm:pt modelId="{9B3F1442-BF67-4A9A-815C-1A07200E0BB7}" type="sibTrans" cxnId="{0F470A5F-F49E-42C9-8554-DAB689B3BBA9}">
      <dgm:prSet/>
      <dgm:spPr/>
      <dgm:t>
        <a:bodyPr/>
        <a:lstStyle/>
        <a:p>
          <a:endParaRPr lang="en-US"/>
        </a:p>
      </dgm:t>
    </dgm:pt>
    <dgm:pt modelId="{C3B31426-F426-4450-BC73-68B7C4717E2B}">
      <dgm:prSet/>
      <dgm:spPr/>
      <dgm:t>
        <a:bodyPr/>
        <a:lstStyle/>
        <a:p>
          <a:r>
            <a:rPr lang="en-US"/>
            <a:t>Recommend Stack Overflow posts to resolve errors/warnings/messages</a:t>
          </a:r>
        </a:p>
      </dgm:t>
    </dgm:pt>
    <dgm:pt modelId="{CD2594FD-A39A-4352-ACAC-F40D61F54010}" type="parTrans" cxnId="{EF465E23-227A-444B-B0BA-D352A6E5E0F7}">
      <dgm:prSet/>
      <dgm:spPr/>
      <dgm:t>
        <a:bodyPr/>
        <a:lstStyle/>
        <a:p>
          <a:endParaRPr lang="en-US"/>
        </a:p>
      </dgm:t>
    </dgm:pt>
    <dgm:pt modelId="{8D94EC00-E23B-4210-A240-8D4B5D890643}" type="sibTrans" cxnId="{EF465E23-227A-444B-B0BA-D352A6E5E0F7}">
      <dgm:prSet/>
      <dgm:spPr/>
      <dgm:t>
        <a:bodyPr/>
        <a:lstStyle/>
        <a:p>
          <a:endParaRPr lang="en-US"/>
        </a:p>
      </dgm:t>
    </dgm:pt>
    <dgm:pt modelId="{DD27B588-7484-4F33-B520-9C796C2CABCE}">
      <dgm:prSet/>
      <dgm:spPr/>
      <dgm:t>
        <a:bodyPr/>
        <a:lstStyle/>
        <a:p>
          <a:r>
            <a:rPr lang="en-US"/>
            <a:t>Compatible with any programming language in Visual Studio</a:t>
          </a:r>
        </a:p>
      </dgm:t>
    </dgm:pt>
    <dgm:pt modelId="{29FADE22-7B5C-4494-89A2-DDAFFB4C146F}" type="parTrans" cxnId="{7B873A9E-F91E-408A-855C-64B2DAE5F324}">
      <dgm:prSet/>
      <dgm:spPr/>
      <dgm:t>
        <a:bodyPr/>
        <a:lstStyle/>
        <a:p>
          <a:endParaRPr lang="en-US"/>
        </a:p>
      </dgm:t>
    </dgm:pt>
    <dgm:pt modelId="{A019D077-6E9C-4C93-8FDD-73120C39CCFA}" type="sibTrans" cxnId="{7B873A9E-F91E-408A-855C-64B2DAE5F324}">
      <dgm:prSet/>
      <dgm:spPr/>
      <dgm:t>
        <a:bodyPr/>
        <a:lstStyle/>
        <a:p>
          <a:endParaRPr lang="en-US"/>
        </a:p>
      </dgm:t>
    </dgm:pt>
    <dgm:pt modelId="{3D91BD27-8568-4690-87F8-3859D968D014}">
      <dgm:prSet/>
      <dgm:spPr/>
      <dgm:t>
        <a:bodyPr/>
        <a:lstStyle/>
        <a:p>
          <a:pPr>
            <a:defRPr b="1"/>
          </a:pPr>
          <a:r>
            <a:rPr lang="en-US"/>
            <a:t>Standalone API – Dynamically Linked Library (DLL)</a:t>
          </a:r>
        </a:p>
      </dgm:t>
    </dgm:pt>
    <dgm:pt modelId="{B490CC10-CDD8-4BC3-A205-34814CD47F05}" type="parTrans" cxnId="{AB0E2F15-B90F-4A78-A35A-C35C15E4D62F}">
      <dgm:prSet/>
      <dgm:spPr/>
      <dgm:t>
        <a:bodyPr/>
        <a:lstStyle/>
        <a:p>
          <a:endParaRPr lang="en-US"/>
        </a:p>
      </dgm:t>
    </dgm:pt>
    <dgm:pt modelId="{F0089DAD-1F2B-4E86-B66A-036F7945D328}" type="sibTrans" cxnId="{AB0E2F15-B90F-4A78-A35A-C35C15E4D62F}">
      <dgm:prSet/>
      <dgm:spPr/>
      <dgm:t>
        <a:bodyPr/>
        <a:lstStyle/>
        <a:p>
          <a:endParaRPr lang="en-US"/>
        </a:p>
      </dgm:t>
    </dgm:pt>
    <dgm:pt modelId="{AA502EB2-CDB4-4F16-8C09-409143BAD839}">
      <dgm:prSet/>
      <dgm:spPr/>
      <dgm:t>
        <a:bodyPr/>
        <a:lstStyle/>
        <a:p>
          <a:r>
            <a:rPr lang="en-US" dirty="0"/>
            <a:t>Interface with </a:t>
          </a:r>
          <a:r>
            <a:rPr lang="en-US" dirty="0" err="1"/>
            <a:t>StackExchange</a:t>
          </a:r>
          <a:r>
            <a:rPr lang="en-US" dirty="0"/>
            <a:t> API, send data back to client (IDE Plugin)</a:t>
          </a:r>
        </a:p>
      </dgm:t>
    </dgm:pt>
    <dgm:pt modelId="{5A575A1D-CEFC-424D-97D2-E220351999B8}" type="parTrans" cxnId="{82528DF8-41B4-4DA5-BD3A-E12243DA2827}">
      <dgm:prSet/>
      <dgm:spPr/>
      <dgm:t>
        <a:bodyPr/>
        <a:lstStyle/>
        <a:p>
          <a:endParaRPr lang="en-US"/>
        </a:p>
      </dgm:t>
    </dgm:pt>
    <dgm:pt modelId="{4E976B3C-0CB4-455D-8C2C-C859147725A4}" type="sibTrans" cxnId="{82528DF8-41B4-4DA5-BD3A-E12243DA2827}">
      <dgm:prSet/>
      <dgm:spPr/>
      <dgm:t>
        <a:bodyPr/>
        <a:lstStyle/>
        <a:p>
          <a:endParaRPr lang="en-US"/>
        </a:p>
      </dgm:t>
    </dgm:pt>
    <dgm:pt modelId="{41AEFDDB-81BD-4622-8A5C-39823B13815E}">
      <dgm:prSet/>
      <dgm:spPr/>
      <dgm:t>
        <a:bodyPr/>
        <a:lstStyle/>
        <a:p>
          <a:r>
            <a:rPr lang="en-US"/>
            <a:t>Plugins for multiple IDEs using same underlying framework</a:t>
          </a:r>
        </a:p>
      </dgm:t>
    </dgm:pt>
    <dgm:pt modelId="{454458BD-4838-45EA-BA67-304D0D2D3002}" type="parTrans" cxnId="{4187850B-9783-4412-8756-93DE5D19411F}">
      <dgm:prSet/>
      <dgm:spPr/>
      <dgm:t>
        <a:bodyPr/>
        <a:lstStyle/>
        <a:p>
          <a:endParaRPr lang="en-US"/>
        </a:p>
      </dgm:t>
    </dgm:pt>
    <dgm:pt modelId="{B28E146C-86CD-4B7D-830F-C86F9CC76C86}" type="sibTrans" cxnId="{4187850B-9783-4412-8756-93DE5D19411F}">
      <dgm:prSet/>
      <dgm:spPr/>
      <dgm:t>
        <a:bodyPr/>
        <a:lstStyle/>
        <a:p>
          <a:endParaRPr lang="en-US"/>
        </a:p>
      </dgm:t>
    </dgm:pt>
    <dgm:pt modelId="{00D15352-E8DB-4BB2-AFFC-8FE931A12D38}" type="pres">
      <dgm:prSet presAssocID="{F7A639FD-30F0-4C10-942A-E8210A6B8A6D}" presName="root" presStyleCnt="0">
        <dgm:presLayoutVars>
          <dgm:dir/>
          <dgm:resizeHandles val="exact"/>
        </dgm:presLayoutVars>
      </dgm:prSet>
      <dgm:spPr/>
    </dgm:pt>
    <dgm:pt modelId="{FA2263E2-114B-4C48-93EA-792057FE0689}" type="pres">
      <dgm:prSet presAssocID="{3B5D523C-1929-4614-BBB8-7C18432BCAF2}" presName="compNode" presStyleCnt="0"/>
      <dgm:spPr/>
    </dgm:pt>
    <dgm:pt modelId="{112D005C-F042-4A43-8A77-E294D1E97821}" type="pres">
      <dgm:prSet presAssocID="{3B5D523C-1929-4614-BBB8-7C18432BCAF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83B9871F-5741-4C1E-83E4-7096EE0084B0}" type="pres">
      <dgm:prSet presAssocID="{3B5D523C-1929-4614-BBB8-7C18432BCAF2}" presName="iconSpace" presStyleCnt="0"/>
      <dgm:spPr/>
    </dgm:pt>
    <dgm:pt modelId="{74E8591A-3A50-4CD9-BC04-84609327258B}" type="pres">
      <dgm:prSet presAssocID="{3B5D523C-1929-4614-BBB8-7C18432BCAF2}" presName="parTx" presStyleLbl="revTx" presStyleIdx="0" presStyleCnt="4">
        <dgm:presLayoutVars>
          <dgm:chMax val="0"/>
          <dgm:chPref val="0"/>
        </dgm:presLayoutVars>
      </dgm:prSet>
      <dgm:spPr/>
    </dgm:pt>
    <dgm:pt modelId="{7EF931CA-EC89-4990-B091-82E657C8C62D}" type="pres">
      <dgm:prSet presAssocID="{3B5D523C-1929-4614-BBB8-7C18432BCAF2}" presName="txSpace" presStyleCnt="0"/>
      <dgm:spPr/>
    </dgm:pt>
    <dgm:pt modelId="{123DCFCF-7780-4D66-9F3A-48A0190D62EC}" type="pres">
      <dgm:prSet presAssocID="{3B5D523C-1929-4614-BBB8-7C18432BCAF2}" presName="desTx" presStyleLbl="revTx" presStyleIdx="1" presStyleCnt="4">
        <dgm:presLayoutVars/>
      </dgm:prSet>
      <dgm:spPr/>
    </dgm:pt>
    <dgm:pt modelId="{2E2EF492-81F0-4B04-855D-2DC1C21C226D}" type="pres">
      <dgm:prSet presAssocID="{9FA43F33-3934-4C97-98BF-70275D8AA6ED}" presName="sibTrans" presStyleCnt="0"/>
      <dgm:spPr/>
    </dgm:pt>
    <dgm:pt modelId="{7F7E7203-A6CA-4A55-8344-43161C86B6D4}" type="pres">
      <dgm:prSet presAssocID="{3D91BD27-8568-4690-87F8-3859D968D014}" presName="compNode" presStyleCnt="0"/>
      <dgm:spPr/>
    </dgm:pt>
    <dgm:pt modelId="{83835BEE-CCE4-4647-8EE3-001D3FB2F48A}" type="pres">
      <dgm:prSet presAssocID="{3D91BD27-8568-4690-87F8-3859D968D01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7FC81F8-9DCC-4658-9C5E-8D03510A64D6}" type="pres">
      <dgm:prSet presAssocID="{3D91BD27-8568-4690-87F8-3859D968D014}" presName="iconSpace" presStyleCnt="0"/>
      <dgm:spPr/>
    </dgm:pt>
    <dgm:pt modelId="{5AD7959E-74C0-4124-A5F6-52AC9346A3C8}" type="pres">
      <dgm:prSet presAssocID="{3D91BD27-8568-4690-87F8-3859D968D014}" presName="parTx" presStyleLbl="revTx" presStyleIdx="2" presStyleCnt="4">
        <dgm:presLayoutVars>
          <dgm:chMax val="0"/>
          <dgm:chPref val="0"/>
        </dgm:presLayoutVars>
      </dgm:prSet>
      <dgm:spPr/>
    </dgm:pt>
    <dgm:pt modelId="{69AE3850-28B1-4C6D-8D62-94EBFDAE2B01}" type="pres">
      <dgm:prSet presAssocID="{3D91BD27-8568-4690-87F8-3859D968D014}" presName="txSpace" presStyleCnt="0"/>
      <dgm:spPr/>
    </dgm:pt>
    <dgm:pt modelId="{ED76CEEF-EE06-48AF-8486-1041766459FE}" type="pres">
      <dgm:prSet presAssocID="{3D91BD27-8568-4690-87F8-3859D968D014}" presName="desTx" presStyleLbl="revTx" presStyleIdx="3" presStyleCnt="4">
        <dgm:presLayoutVars/>
      </dgm:prSet>
      <dgm:spPr/>
    </dgm:pt>
  </dgm:ptLst>
  <dgm:cxnLst>
    <dgm:cxn modelId="{4187850B-9783-4412-8756-93DE5D19411F}" srcId="{3D91BD27-8568-4690-87F8-3859D968D014}" destId="{41AEFDDB-81BD-4622-8A5C-39823B13815E}" srcOrd="1" destOrd="0" parTransId="{454458BD-4838-45EA-BA67-304D0D2D3002}" sibTransId="{B28E146C-86CD-4B7D-830F-C86F9CC76C86}"/>
    <dgm:cxn modelId="{AB0E2F15-B90F-4A78-A35A-C35C15E4D62F}" srcId="{F7A639FD-30F0-4C10-942A-E8210A6B8A6D}" destId="{3D91BD27-8568-4690-87F8-3859D968D014}" srcOrd="1" destOrd="0" parTransId="{B490CC10-CDD8-4BC3-A205-34814CD47F05}" sibTransId="{F0089DAD-1F2B-4E86-B66A-036F7945D328}"/>
    <dgm:cxn modelId="{EC5F5620-205B-4D53-B96C-93A38BC31654}" srcId="{F7A639FD-30F0-4C10-942A-E8210A6B8A6D}" destId="{3B5D523C-1929-4614-BBB8-7C18432BCAF2}" srcOrd="0" destOrd="0" parTransId="{664F8908-A098-4871-8A02-54E2505538C7}" sibTransId="{9FA43F33-3934-4C97-98BF-70275D8AA6ED}"/>
    <dgm:cxn modelId="{EF465E23-227A-444B-B0BA-D352A6E5E0F7}" srcId="{3B5D523C-1929-4614-BBB8-7C18432BCAF2}" destId="{C3B31426-F426-4450-BC73-68B7C4717E2B}" srcOrd="1" destOrd="0" parTransId="{CD2594FD-A39A-4352-ACAC-F40D61F54010}" sibTransId="{8D94EC00-E23B-4210-A240-8D4B5D890643}"/>
    <dgm:cxn modelId="{9F770338-C56F-4F4C-8FA8-C4CD83A17C11}" type="presOf" srcId="{DD27B588-7484-4F33-B520-9C796C2CABCE}" destId="{123DCFCF-7780-4D66-9F3A-48A0190D62EC}" srcOrd="0" destOrd="2" presId="urn:microsoft.com/office/officeart/2018/2/layout/IconLabelDescriptionList"/>
    <dgm:cxn modelId="{0F470A5F-F49E-42C9-8554-DAB689B3BBA9}" srcId="{3B5D523C-1929-4614-BBB8-7C18432BCAF2}" destId="{C3BF4571-B5B0-45B2-82E1-61DCFD417A3F}" srcOrd="0" destOrd="0" parTransId="{AB625962-BA2F-4E70-8F6F-B4C5DCB9C975}" sibTransId="{9B3F1442-BF67-4A9A-815C-1A07200E0BB7}"/>
    <dgm:cxn modelId="{E9E14549-C28D-4BFF-A30A-5B6205AF47E7}" type="presOf" srcId="{AA502EB2-CDB4-4F16-8C09-409143BAD839}" destId="{ED76CEEF-EE06-48AF-8486-1041766459FE}" srcOrd="0" destOrd="0" presId="urn:microsoft.com/office/officeart/2018/2/layout/IconLabelDescriptionList"/>
    <dgm:cxn modelId="{5E430A80-7598-4976-B05E-A281036F04BD}" type="presOf" srcId="{3D91BD27-8568-4690-87F8-3859D968D014}" destId="{5AD7959E-74C0-4124-A5F6-52AC9346A3C8}" srcOrd="0" destOrd="0" presId="urn:microsoft.com/office/officeart/2018/2/layout/IconLabelDescriptionList"/>
    <dgm:cxn modelId="{5A4B9582-86DA-41F6-9D23-4D875D3940C1}" type="presOf" srcId="{41AEFDDB-81BD-4622-8A5C-39823B13815E}" destId="{ED76CEEF-EE06-48AF-8486-1041766459FE}" srcOrd="0" destOrd="1" presId="urn:microsoft.com/office/officeart/2018/2/layout/IconLabelDescriptionList"/>
    <dgm:cxn modelId="{FD5C2984-EE7A-4848-91A9-82A24457EF6F}" type="presOf" srcId="{C3BF4571-B5B0-45B2-82E1-61DCFD417A3F}" destId="{123DCFCF-7780-4D66-9F3A-48A0190D62EC}" srcOrd="0" destOrd="0" presId="urn:microsoft.com/office/officeart/2018/2/layout/IconLabelDescriptionList"/>
    <dgm:cxn modelId="{7B873A9E-F91E-408A-855C-64B2DAE5F324}" srcId="{3B5D523C-1929-4614-BBB8-7C18432BCAF2}" destId="{DD27B588-7484-4F33-B520-9C796C2CABCE}" srcOrd="2" destOrd="0" parTransId="{29FADE22-7B5C-4494-89A2-DDAFFB4C146F}" sibTransId="{A019D077-6E9C-4C93-8FDD-73120C39CCFA}"/>
    <dgm:cxn modelId="{2FCDFBC3-5F4C-4F43-BD66-6B33DCF8371B}" type="presOf" srcId="{F7A639FD-30F0-4C10-942A-E8210A6B8A6D}" destId="{00D15352-E8DB-4BB2-AFFC-8FE931A12D38}" srcOrd="0" destOrd="0" presId="urn:microsoft.com/office/officeart/2018/2/layout/IconLabelDescriptionList"/>
    <dgm:cxn modelId="{C7715FEC-B01F-4BB6-84C8-D0983EA9D1BB}" type="presOf" srcId="{C3B31426-F426-4450-BC73-68B7C4717E2B}" destId="{123DCFCF-7780-4D66-9F3A-48A0190D62EC}" srcOrd="0" destOrd="1" presId="urn:microsoft.com/office/officeart/2018/2/layout/IconLabelDescriptionList"/>
    <dgm:cxn modelId="{14F8F1EF-D2E1-46DF-9AA4-899901C9738E}" type="presOf" srcId="{3B5D523C-1929-4614-BBB8-7C18432BCAF2}" destId="{74E8591A-3A50-4CD9-BC04-84609327258B}" srcOrd="0" destOrd="0" presId="urn:microsoft.com/office/officeart/2018/2/layout/IconLabelDescriptionList"/>
    <dgm:cxn modelId="{82528DF8-41B4-4DA5-BD3A-E12243DA2827}" srcId="{3D91BD27-8568-4690-87F8-3859D968D014}" destId="{AA502EB2-CDB4-4F16-8C09-409143BAD839}" srcOrd="0" destOrd="0" parTransId="{5A575A1D-CEFC-424D-97D2-E220351999B8}" sibTransId="{4E976B3C-0CB4-455D-8C2C-C859147725A4}"/>
    <dgm:cxn modelId="{91772C92-9F01-4638-B024-F2618DFF29EB}" type="presParOf" srcId="{00D15352-E8DB-4BB2-AFFC-8FE931A12D38}" destId="{FA2263E2-114B-4C48-93EA-792057FE0689}" srcOrd="0" destOrd="0" presId="urn:microsoft.com/office/officeart/2018/2/layout/IconLabelDescriptionList"/>
    <dgm:cxn modelId="{7690CE48-FA4D-4050-825A-652A9C71D8C8}" type="presParOf" srcId="{FA2263E2-114B-4C48-93EA-792057FE0689}" destId="{112D005C-F042-4A43-8A77-E294D1E97821}" srcOrd="0" destOrd="0" presId="urn:microsoft.com/office/officeart/2018/2/layout/IconLabelDescriptionList"/>
    <dgm:cxn modelId="{EDF6E2E8-59DA-4D66-A727-FE4B7F041497}" type="presParOf" srcId="{FA2263E2-114B-4C48-93EA-792057FE0689}" destId="{83B9871F-5741-4C1E-83E4-7096EE0084B0}" srcOrd="1" destOrd="0" presId="urn:microsoft.com/office/officeart/2018/2/layout/IconLabelDescriptionList"/>
    <dgm:cxn modelId="{546888B4-CF6D-4BBD-A9D6-127D1678D326}" type="presParOf" srcId="{FA2263E2-114B-4C48-93EA-792057FE0689}" destId="{74E8591A-3A50-4CD9-BC04-84609327258B}" srcOrd="2" destOrd="0" presId="urn:microsoft.com/office/officeart/2018/2/layout/IconLabelDescriptionList"/>
    <dgm:cxn modelId="{86076D86-0A37-4189-9474-BA13CC13B532}" type="presParOf" srcId="{FA2263E2-114B-4C48-93EA-792057FE0689}" destId="{7EF931CA-EC89-4990-B091-82E657C8C62D}" srcOrd="3" destOrd="0" presId="urn:microsoft.com/office/officeart/2018/2/layout/IconLabelDescriptionList"/>
    <dgm:cxn modelId="{E2F8D702-B512-4A61-98ED-66ABACD5432D}" type="presParOf" srcId="{FA2263E2-114B-4C48-93EA-792057FE0689}" destId="{123DCFCF-7780-4D66-9F3A-48A0190D62EC}" srcOrd="4" destOrd="0" presId="urn:microsoft.com/office/officeart/2018/2/layout/IconLabelDescriptionList"/>
    <dgm:cxn modelId="{40BC1F17-42B2-483C-B7D1-0C2DD5F2F851}" type="presParOf" srcId="{00D15352-E8DB-4BB2-AFFC-8FE931A12D38}" destId="{2E2EF492-81F0-4B04-855D-2DC1C21C226D}" srcOrd="1" destOrd="0" presId="urn:microsoft.com/office/officeart/2018/2/layout/IconLabelDescriptionList"/>
    <dgm:cxn modelId="{CAA2F3D0-8446-466D-936D-EDCAB0583306}" type="presParOf" srcId="{00D15352-E8DB-4BB2-AFFC-8FE931A12D38}" destId="{7F7E7203-A6CA-4A55-8344-43161C86B6D4}" srcOrd="2" destOrd="0" presId="urn:microsoft.com/office/officeart/2018/2/layout/IconLabelDescriptionList"/>
    <dgm:cxn modelId="{C9ADFB02-3FDA-4CCC-A5AC-F76A97236850}" type="presParOf" srcId="{7F7E7203-A6CA-4A55-8344-43161C86B6D4}" destId="{83835BEE-CCE4-4647-8EE3-001D3FB2F48A}" srcOrd="0" destOrd="0" presId="urn:microsoft.com/office/officeart/2018/2/layout/IconLabelDescriptionList"/>
    <dgm:cxn modelId="{2BCE0D0A-C264-47E0-9EE7-E57541CBDAA9}" type="presParOf" srcId="{7F7E7203-A6CA-4A55-8344-43161C86B6D4}" destId="{87FC81F8-9DCC-4658-9C5E-8D03510A64D6}" srcOrd="1" destOrd="0" presId="urn:microsoft.com/office/officeart/2018/2/layout/IconLabelDescriptionList"/>
    <dgm:cxn modelId="{5C2D0DF1-4504-476C-A9B0-5A7E254857D1}" type="presParOf" srcId="{7F7E7203-A6CA-4A55-8344-43161C86B6D4}" destId="{5AD7959E-74C0-4124-A5F6-52AC9346A3C8}" srcOrd="2" destOrd="0" presId="urn:microsoft.com/office/officeart/2018/2/layout/IconLabelDescriptionList"/>
    <dgm:cxn modelId="{291AC04A-98E3-440B-A077-F2E37C649F8D}" type="presParOf" srcId="{7F7E7203-A6CA-4A55-8344-43161C86B6D4}" destId="{69AE3850-28B1-4C6D-8D62-94EBFDAE2B01}" srcOrd="3" destOrd="0" presId="urn:microsoft.com/office/officeart/2018/2/layout/IconLabelDescriptionList"/>
    <dgm:cxn modelId="{B3FD5043-9DC4-4268-834E-DE1B8877338D}" type="presParOf" srcId="{7F7E7203-A6CA-4A55-8344-43161C86B6D4}" destId="{ED76CEEF-EE06-48AF-8486-1041766459F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5347AE-86B5-4C9A-8900-B84720DA2B5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4CCDAC-6EB9-4D54-A594-E251A45F843B}">
      <dgm:prSet/>
      <dgm:spPr/>
      <dgm:t>
        <a:bodyPr/>
        <a:lstStyle/>
        <a:p>
          <a:r>
            <a:rPr lang="en-US"/>
            <a:t>C# using .NET Framework 4.7.2</a:t>
          </a:r>
        </a:p>
      </dgm:t>
    </dgm:pt>
    <dgm:pt modelId="{AB964823-1384-4FF9-BD7F-70CE60BB649A}" type="parTrans" cxnId="{AE4E5A2E-4623-4151-972A-38E092E04234}">
      <dgm:prSet/>
      <dgm:spPr/>
      <dgm:t>
        <a:bodyPr/>
        <a:lstStyle/>
        <a:p>
          <a:endParaRPr lang="en-US"/>
        </a:p>
      </dgm:t>
    </dgm:pt>
    <dgm:pt modelId="{4E179F25-9D27-4489-B476-255E979ADC05}" type="sibTrans" cxnId="{AE4E5A2E-4623-4151-972A-38E092E04234}">
      <dgm:prSet/>
      <dgm:spPr/>
      <dgm:t>
        <a:bodyPr/>
        <a:lstStyle/>
        <a:p>
          <a:endParaRPr lang="en-US"/>
        </a:p>
      </dgm:t>
    </dgm:pt>
    <dgm:pt modelId="{0A747C08-0383-4E71-937A-96821A734E2D}">
      <dgm:prSet/>
      <dgm:spPr/>
      <dgm:t>
        <a:bodyPr/>
        <a:lstStyle/>
        <a:p>
          <a:r>
            <a:rPr lang="en-US"/>
            <a:t>Asynchronous</a:t>
          </a:r>
        </a:p>
      </dgm:t>
    </dgm:pt>
    <dgm:pt modelId="{9A6E0B6F-E4DF-4C96-8EB0-9DA36390660E}" type="parTrans" cxnId="{E718EF17-97A6-465D-A994-E284736D3BF2}">
      <dgm:prSet/>
      <dgm:spPr/>
      <dgm:t>
        <a:bodyPr/>
        <a:lstStyle/>
        <a:p>
          <a:endParaRPr lang="en-US"/>
        </a:p>
      </dgm:t>
    </dgm:pt>
    <dgm:pt modelId="{2A6A1A45-4F03-4B97-983A-A8717C0AD371}" type="sibTrans" cxnId="{E718EF17-97A6-465D-A994-E284736D3BF2}">
      <dgm:prSet/>
      <dgm:spPr/>
      <dgm:t>
        <a:bodyPr/>
        <a:lstStyle/>
        <a:p>
          <a:endParaRPr lang="en-US"/>
        </a:p>
      </dgm:t>
    </dgm:pt>
    <dgm:pt modelId="{00FE88AA-97AD-4186-BEC9-3A6F3D842740}">
      <dgm:prSet/>
      <dgm:spPr/>
      <dgm:t>
        <a:bodyPr/>
        <a:lstStyle/>
        <a:p>
          <a:r>
            <a:rPr lang="en-US"/>
            <a:t>Newtonsoft Json.NET to parse json data</a:t>
          </a:r>
        </a:p>
      </dgm:t>
    </dgm:pt>
    <dgm:pt modelId="{28568FBC-B442-49BD-9239-51F278581BEA}" type="parTrans" cxnId="{4CCC3776-22FC-4B05-883C-29293D07D053}">
      <dgm:prSet/>
      <dgm:spPr/>
      <dgm:t>
        <a:bodyPr/>
        <a:lstStyle/>
        <a:p>
          <a:endParaRPr lang="en-US"/>
        </a:p>
      </dgm:t>
    </dgm:pt>
    <dgm:pt modelId="{FC5A7781-F73B-46AE-A4C3-8FB02C149FCB}" type="sibTrans" cxnId="{4CCC3776-22FC-4B05-883C-29293D07D053}">
      <dgm:prSet/>
      <dgm:spPr/>
      <dgm:t>
        <a:bodyPr/>
        <a:lstStyle/>
        <a:p>
          <a:endParaRPr lang="en-US"/>
        </a:p>
      </dgm:t>
    </dgm:pt>
    <dgm:pt modelId="{33C5BE3F-4BE0-4624-B1C7-94B97E448895}">
      <dgm:prSet/>
      <dgm:spPr/>
      <dgm:t>
        <a:bodyPr/>
        <a:lstStyle/>
        <a:p>
          <a:r>
            <a:rPr lang="en-US"/>
            <a:t>Interface with public StackExchange API</a:t>
          </a:r>
        </a:p>
      </dgm:t>
    </dgm:pt>
    <dgm:pt modelId="{8E7898FA-2BE4-4386-A923-BB479B8A6E3C}" type="parTrans" cxnId="{D2AFBD7C-82EA-4686-A741-2B093ED23BFB}">
      <dgm:prSet/>
      <dgm:spPr/>
      <dgm:t>
        <a:bodyPr/>
        <a:lstStyle/>
        <a:p>
          <a:endParaRPr lang="en-US"/>
        </a:p>
      </dgm:t>
    </dgm:pt>
    <dgm:pt modelId="{81F96938-BB71-41FC-ACD7-E06390723445}" type="sibTrans" cxnId="{D2AFBD7C-82EA-4686-A741-2B093ED23BFB}">
      <dgm:prSet/>
      <dgm:spPr/>
      <dgm:t>
        <a:bodyPr/>
        <a:lstStyle/>
        <a:p>
          <a:endParaRPr lang="en-US"/>
        </a:p>
      </dgm:t>
    </dgm:pt>
    <dgm:pt modelId="{D612A4DA-4600-4BCD-85E1-69DA64870564}">
      <dgm:prSet/>
      <dgm:spPr/>
      <dgm:t>
        <a:bodyPr/>
        <a:lstStyle/>
        <a:p>
          <a:r>
            <a:rPr lang="en-US"/>
            <a:t>Send API calls over HTTP (search query, obtain post data)</a:t>
          </a:r>
        </a:p>
      </dgm:t>
    </dgm:pt>
    <dgm:pt modelId="{09F71426-D3CC-469C-B345-82922E863374}" type="parTrans" cxnId="{DD465E8C-7EFF-4554-8743-3BC288A62F81}">
      <dgm:prSet/>
      <dgm:spPr/>
      <dgm:t>
        <a:bodyPr/>
        <a:lstStyle/>
        <a:p>
          <a:endParaRPr lang="en-US"/>
        </a:p>
      </dgm:t>
    </dgm:pt>
    <dgm:pt modelId="{BABD194B-FC57-4880-9535-3C7A54E96EC5}" type="sibTrans" cxnId="{DD465E8C-7EFF-4554-8743-3BC288A62F81}">
      <dgm:prSet/>
      <dgm:spPr/>
      <dgm:t>
        <a:bodyPr/>
        <a:lstStyle/>
        <a:p>
          <a:endParaRPr lang="en-US"/>
        </a:p>
      </dgm:t>
    </dgm:pt>
    <dgm:pt modelId="{68FE76F9-70C2-496E-BF0D-593436B5FA11}">
      <dgm:prSet/>
      <dgm:spPr/>
      <dgm:t>
        <a:bodyPr/>
        <a:lstStyle/>
        <a:p>
          <a:r>
            <a:rPr lang="en-US"/>
            <a:t>StackExchange API returns GZIP-compressed json data</a:t>
          </a:r>
        </a:p>
      </dgm:t>
    </dgm:pt>
    <dgm:pt modelId="{472B8AE9-26F2-4567-8E02-60E33BDF4C85}" type="parTrans" cxnId="{56A9D3E8-4631-45E9-A773-4E5357650A00}">
      <dgm:prSet/>
      <dgm:spPr/>
      <dgm:t>
        <a:bodyPr/>
        <a:lstStyle/>
        <a:p>
          <a:endParaRPr lang="en-US"/>
        </a:p>
      </dgm:t>
    </dgm:pt>
    <dgm:pt modelId="{C2FFBC56-8AAD-428C-A3BB-C9A635EBC83A}" type="sibTrans" cxnId="{56A9D3E8-4631-45E9-A773-4E5357650A00}">
      <dgm:prSet/>
      <dgm:spPr/>
      <dgm:t>
        <a:bodyPr/>
        <a:lstStyle/>
        <a:p>
          <a:endParaRPr lang="en-US"/>
        </a:p>
      </dgm:t>
    </dgm:pt>
    <dgm:pt modelId="{BBB1F48B-199F-43C5-9EA2-A2ADB34ED560}">
      <dgm:prSet/>
      <dgm:spPr/>
      <dgm:t>
        <a:bodyPr/>
        <a:lstStyle/>
        <a:p>
          <a:r>
            <a:rPr lang="en-US"/>
            <a:t>Decompress and parse json into C# objects</a:t>
          </a:r>
        </a:p>
      </dgm:t>
    </dgm:pt>
    <dgm:pt modelId="{14347AF6-FE28-4CBC-9B98-5F98F5B5D08B}" type="parTrans" cxnId="{1599F1ED-F4CC-4DB2-A7AD-1E3AFAB93453}">
      <dgm:prSet/>
      <dgm:spPr/>
      <dgm:t>
        <a:bodyPr/>
        <a:lstStyle/>
        <a:p>
          <a:endParaRPr lang="en-US"/>
        </a:p>
      </dgm:t>
    </dgm:pt>
    <dgm:pt modelId="{4C3C6A6A-2169-4966-919C-B3D47B27582F}" type="sibTrans" cxnId="{1599F1ED-F4CC-4DB2-A7AD-1E3AFAB93453}">
      <dgm:prSet/>
      <dgm:spPr/>
      <dgm:t>
        <a:bodyPr/>
        <a:lstStyle/>
        <a:p>
          <a:endParaRPr lang="en-US"/>
        </a:p>
      </dgm:t>
    </dgm:pt>
    <dgm:pt modelId="{F1776D70-903A-426B-8CBB-25EE10929EE5}">
      <dgm:prSet/>
      <dgm:spPr/>
      <dgm:t>
        <a:bodyPr/>
        <a:lstStyle/>
        <a:p>
          <a:r>
            <a:rPr lang="en-US"/>
            <a:t>Send C# objects back to program implementing DLL</a:t>
          </a:r>
        </a:p>
      </dgm:t>
    </dgm:pt>
    <dgm:pt modelId="{C8EE60F3-14D3-4AFF-9CE3-40C2587418E7}" type="parTrans" cxnId="{A97B9F74-9BB6-41FC-860F-E3A54776ADC5}">
      <dgm:prSet/>
      <dgm:spPr/>
      <dgm:t>
        <a:bodyPr/>
        <a:lstStyle/>
        <a:p>
          <a:endParaRPr lang="en-US"/>
        </a:p>
      </dgm:t>
    </dgm:pt>
    <dgm:pt modelId="{235A2BC6-5F6D-49FF-875B-07965232CFA2}" type="sibTrans" cxnId="{A97B9F74-9BB6-41FC-860F-E3A54776ADC5}">
      <dgm:prSet/>
      <dgm:spPr/>
      <dgm:t>
        <a:bodyPr/>
        <a:lstStyle/>
        <a:p>
          <a:endParaRPr lang="en-US"/>
        </a:p>
      </dgm:t>
    </dgm:pt>
    <dgm:pt modelId="{E70EE4FC-8B10-4B1C-922E-4652ED10662A}">
      <dgm:prSet/>
      <dgm:spPr/>
      <dgm:t>
        <a:bodyPr/>
        <a:lstStyle/>
        <a:p>
          <a:r>
            <a:rPr lang="en-US"/>
            <a:t>Post filtering and ranking</a:t>
          </a:r>
        </a:p>
      </dgm:t>
    </dgm:pt>
    <dgm:pt modelId="{65A9DEA2-5687-4BDD-A815-1C917FAFA744}" type="parTrans" cxnId="{95534723-6A86-4930-818C-53494D852E3C}">
      <dgm:prSet/>
      <dgm:spPr/>
      <dgm:t>
        <a:bodyPr/>
        <a:lstStyle/>
        <a:p>
          <a:endParaRPr lang="en-US"/>
        </a:p>
      </dgm:t>
    </dgm:pt>
    <dgm:pt modelId="{955C18C3-9B8B-46E9-9E4A-CB8224540747}" type="sibTrans" cxnId="{95534723-6A86-4930-818C-53494D852E3C}">
      <dgm:prSet/>
      <dgm:spPr/>
      <dgm:t>
        <a:bodyPr/>
        <a:lstStyle/>
        <a:p>
          <a:endParaRPr lang="en-US"/>
        </a:p>
      </dgm:t>
    </dgm:pt>
    <dgm:pt modelId="{3C09F1AB-611E-484A-A1B9-22EDA5F893D4}" type="pres">
      <dgm:prSet presAssocID="{545347AE-86B5-4C9A-8900-B84720DA2B56}" presName="linear" presStyleCnt="0">
        <dgm:presLayoutVars>
          <dgm:animLvl val="lvl"/>
          <dgm:resizeHandles val="exact"/>
        </dgm:presLayoutVars>
      </dgm:prSet>
      <dgm:spPr/>
    </dgm:pt>
    <dgm:pt modelId="{8543B7FD-27F1-416C-9382-12D5DB4603BA}" type="pres">
      <dgm:prSet presAssocID="{394CCDAC-6EB9-4D54-A594-E251A45F843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5416EBB-3AE1-408C-A2FD-21EBF84B0063}" type="pres">
      <dgm:prSet presAssocID="{4E179F25-9D27-4489-B476-255E979ADC05}" presName="spacer" presStyleCnt="0"/>
      <dgm:spPr/>
    </dgm:pt>
    <dgm:pt modelId="{09567CED-97DE-4502-81DE-D6CD16010C99}" type="pres">
      <dgm:prSet presAssocID="{0A747C08-0383-4E71-937A-96821A734E2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48BDEE6-3391-446E-B70F-CE06EE844D18}" type="pres">
      <dgm:prSet presAssocID="{2A6A1A45-4F03-4B97-983A-A8717C0AD371}" presName="spacer" presStyleCnt="0"/>
      <dgm:spPr/>
    </dgm:pt>
    <dgm:pt modelId="{B4F30F35-88A3-4FFA-A564-6B0BB3C83AE6}" type="pres">
      <dgm:prSet presAssocID="{00FE88AA-97AD-4186-BEC9-3A6F3D84274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DAE538F-07B4-4E9F-85E0-38409219CD18}" type="pres">
      <dgm:prSet presAssocID="{FC5A7781-F73B-46AE-A4C3-8FB02C149FCB}" presName="spacer" presStyleCnt="0"/>
      <dgm:spPr/>
    </dgm:pt>
    <dgm:pt modelId="{5520459B-8D58-4ECB-9B3E-3DBF00BDBAA9}" type="pres">
      <dgm:prSet presAssocID="{33C5BE3F-4BE0-4624-B1C7-94B97E44889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14B4ADA-9C74-42E1-AA70-5E205D66DBB1}" type="pres">
      <dgm:prSet presAssocID="{33C5BE3F-4BE0-4624-B1C7-94B97E448895}" presName="childText" presStyleLbl="revTx" presStyleIdx="0" presStyleCnt="1">
        <dgm:presLayoutVars>
          <dgm:bulletEnabled val="1"/>
        </dgm:presLayoutVars>
      </dgm:prSet>
      <dgm:spPr/>
    </dgm:pt>
    <dgm:pt modelId="{FFC425C3-E7ED-4D37-9D49-46DC408EC58D}" type="pres">
      <dgm:prSet presAssocID="{F1776D70-903A-426B-8CBB-25EE10929EE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716DF1A-ACD8-45EF-A4D2-EACA3131CA31}" type="pres">
      <dgm:prSet presAssocID="{235A2BC6-5F6D-49FF-875B-07965232CFA2}" presName="spacer" presStyleCnt="0"/>
      <dgm:spPr/>
    </dgm:pt>
    <dgm:pt modelId="{B933C31F-B172-4C3F-B977-F2FE19D14617}" type="pres">
      <dgm:prSet presAssocID="{E70EE4FC-8B10-4B1C-922E-4652ED10662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5FC7705-A6CB-4AB4-9AE4-3260F1E42D3E}" type="presOf" srcId="{68FE76F9-70C2-496E-BF0D-593436B5FA11}" destId="{914B4ADA-9C74-42E1-AA70-5E205D66DBB1}" srcOrd="0" destOrd="1" presId="urn:microsoft.com/office/officeart/2005/8/layout/vList2"/>
    <dgm:cxn modelId="{DE0E7308-58E1-4B23-8E6D-041FA27E760F}" type="presOf" srcId="{0A747C08-0383-4E71-937A-96821A734E2D}" destId="{09567CED-97DE-4502-81DE-D6CD16010C99}" srcOrd="0" destOrd="0" presId="urn:microsoft.com/office/officeart/2005/8/layout/vList2"/>
    <dgm:cxn modelId="{E718EF17-97A6-465D-A994-E284736D3BF2}" srcId="{545347AE-86B5-4C9A-8900-B84720DA2B56}" destId="{0A747C08-0383-4E71-937A-96821A734E2D}" srcOrd="1" destOrd="0" parTransId="{9A6E0B6F-E4DF-4C96-8EB0-9DA36390660E}" sibTransId="{2A6A1A45-4F03-4B97-983A-A8717C0AD371}"/>
    <dgm:cxn modelId="{A7F3A61B-EE0D-4E54-BCD3-D392DA318229}" type="presOf" srcId="{545347AE-86B5-4C9A-8900-B84720DA2B56}" destId="{3C09F1AB-611E-484A-A1B9-22EDA5F893D4}" srcOrd="0" destOrd="0" presId="urn:microsoft.com/office/officeart/2005/8/layout/vList2"/>
    <dgm:cxn modelId="{95534723-6A86-4930-818C-53494D852E3C}" srcId="{545347AE-86B5-4C9A-8900-B84720DA2B56}" destId="{E70EE4FC-8B10-4B1C-922E-4652ED10662A}" srcOrd="5" destOrd="0" parTransId="{65A9DEA2-5687-4BDD-A815-1C917FAFA744}" sibTransId="{955C18C3-9B8B-46E9-9E4A-CB8224540747}"/>
    <dgm:cxn modelId="{AE4E5A2E-4623-4151-972A-38E092E04234}" srcId="{545347AE-86B5-4C9A-8900-B84720DA2B56}" destId="{394CCDAC-6EB9-4D54-A594-E251A45F843B}" srcOrd="0" destOrd="0" parTransId="{AB964823-1384-4FF9-BD7F-70CE60BB649A}" sibTransId="{4E179F25-9D27-4489-B476-255E979ADC05}"/>
    <dgm:cxn modelId="{41C06041-3AF1-4BE8-9078-C5AD8446B320}" type="presOf" srcId="{D612A4DA-4600-4BCD-85E1-69DA64870564}" destId="{914B4ADA-9C74-42E1-AA70-5E205D66DBB1}" srcOrd="0" destOrd="0" presId="urn:microsoft.com/office/officeart/2005/8/layout/vList2"/>
    <dgm:cxn modelId="{A97B9F74-9BB6-41FC-860F-E3A54776ADC5}" srcId="{545347AE-86B5-4C9A-8900-B84720DA2B56}" destId="{F1776D70-903A-426B-8CBB-25EE10929EE5}" srcOrd="4" destOrd="0" parTransId="{C8EE60F3-14D3-4AFF-9CE3-40C2587418E7}" sibTransId="{235A2BC6-5F6D-49FF-875B-07965232CFA2}"/>
    <dgm:cxn modelId="{4CCC3776-22FC-4B05-883C-29293D07D053}" srcId="{545347AE-86B5-4C9A-8900-B84720DA2B56}" destId="{00FE88AA-97AD-4186-BEC9-3A6F3D842740}" srcOrd="2" destOrd="0" parTransId="{28568FBC-B442-49BD-9239-51F278581BEA}" sibTransId="{FC5A7781-F73B-46AE-A4C3-8FB02C149FCB}"/>
    <dgm:cxn modelId="{96FE9077-6F13-4B1A-AFC4-7BB4D62C2608}" type="presOf" srcId="{33C5BE3F-4BE0-4624-B1C7-94B97E448895}" destId="{5520459B-8D58-4ECB-9B3E-3DBF00BDBAA9}" srcOrd="0" destOrd="0" presId="urn:microsoft.com/office/officeart/2005/8/layout/vList2"/>
    <dgm:cxn modelId="{D2AFBD7C-82EA-4686-A741-2B093ED23BFB}" srcId="{545347AE-86B5-4C9A-8900-B84720DA2B56}" destId="{33C5BE3F-4BE0-4624-B1C7-94B97E448895}" srcOrd="3" destOrd="0" parTransId="{8E7898FA-2BE4-4386-A923-BB479B8A6E3C}" sibTransId="{81F96938-BB71-41FC-ACD7-E06390723445}"/>
    <dgm:cxn modelId="{DD465E8C-7EFF-4554-8743-3BC288A62F81}" srcId="{33C5BE3F-4BE0-4624-B1C7-94B97E448895}" destId="{D612A4DA-4600-4BCD-85E1-69DA64870564}" srcOrd="0" destOrd="0" parTransId="{09F71426-D3CC-469C-B345-82922E863374}" sibTransId="{BABD194B-FC57-4880-9535-3C7A54E96EC5}"/>
    <dgm:cxn modelId="{E77C4498-40E8-4E6D-932B-2C423D52FE23}" type="presOf" srcId="{F1776D70-903A-426B-8CBB-25EE10929EE5}" destId="{FFC425C3-E7ED-4D37-9D49-46DC408EC58D}" srcOrd="0" destOrd="0" presId="urn:microsoft.com/office/officeart/2005/8/layout/vList2"/>
    <dgm:cxn modelId="{ED4EB19B-4DAE-47CC-A471-08FD135E852E}" type="presOf" srcId="{BBB1F48B-199F-43C5-9EA2-A2ADB34ED560}" destId="{914B4ADA-9C74-42E1-AA70-5E205D66DBB1}" srcOrd="0" destOrd="2" presId="urn:microsoft.com/office/officeart/2005/8/layout/vList2"/>
    <dgm:cxn modelId="{058710A6-EF8D-435C-A1DF-132750D2C561}" type="presOf" srcId="{00FE88AA-97AD-4186-BEC9-3A6F3D842740}" destId="{B4F30F35-88A3-4FFA-A564-6B0BB3C83AE6}" srcOrd="0" destOrd="0" presId="urn:microsoft.com/office/officeart/2005/8/layout/vList2"/>
    <dgm:cxn modelId="{A99BD9D5-1823-4D9F-9AFC-1D5E830CE727}" type="presOf" srcId="{E70EE4FC-8B10-4B1C-922E-4652ED10662A}" destId="{B933C31F-B172-4C3F-B977-F2FE19D14617}" srcOrd="0" destOrd="0" presId="urn:microsoft.com/office/officeart/2005/8/layout/vList2"/>
    <dgm:cxn modelId="{56A9D3E8-4631-45E9-A773-4E5357650A00}" srcId="{33C5BE3F-4BE0-4624-B1C7-94B97E448895}" destId="{68FE76F9-70C2-496E-BF0D-593436B5FA11}" srcOrd="1" destOrd="0" parTransId="{472B8AE9-26F2-4567-8E02-60E33BDF4C85}" sibTransId="{C2FFBC56-8AAD-428C-A3BB-C9A635EBC83A}"/>
    <dgm:cxn modelId="{1599F1ED-F4CC-4DB2-A7AD-1E3AFAB93453}" srcId="{33C5BE3F-4BE0-4624-B1C7-94B97E448895}" destId="{BBB1F48B-199F-43C5-9EA2-A2ADB34ED560}" srcOrd="2" destOrd="0" parTransId="{14347AF6-FE28-4CBC-9B98-5F98F5B5D08B}" sibTransId="{4C3C6A6A-2169-4966-919C-B3D47B27582F}"/>
    <dgm:cxn modelId="{529E88EE-3EB7-4FEB-8E1E-DFC0D93576CA}" type="presOf" srcId="{394CCDAC-6EB9-4D54-A594-E251A45F843B}" destId="{8543B7FD-27F1-416C-9382-12D5DB4603BA}" srcOrd="0" destOrd="0" presId="urn:microsoft.com/office/officeart/2005/8/layout/vList2"/>
    <dgm:cxn modelId="{E0707E88-6AAF-4703-A268-5CCD81ECEC5A}" type="presParOf" srcId="{3C09F1AB-611E-484A-A1B9-22EDA5F893D4}" destId="{8543B7FD-27F1-416C-9382-12D5DB4603BA}" srcOrd="0" destOrd="0" presId="urn:microsoft.com/office/officeart/2005/8/layout/vList2"/>
    <dgm:cxn modelId="{CFAB548C-F8AF-4BEF-8170-CA961FBCC0B3}" type="presParOf" srcId="{3C09F1AB-611E-484A-A1B9-22EDA5F893D4}" destId="{65416EBB-3AE1-408C-A2FD-21EBF84B0063}" srcOrd="1" destOrd="0" presId="urn:microsoft.com/office/officeart/2005/8/layout/vList2"/>
    <dgm:cxn modelId="{E1BC5C6D-6AB2-46E5-AD7B-2839BDA8802E}" type="presParOf" srcId="{3C09F1AB-611E-484A-A1B9-22EDA5F893D4}" destId="{09567CED-97DE-4502-81DE-D6CD16010C99}" srcOrd="2" destOrd="0" presId="urn:microsoft.com/office/officeart/2005/8/layout/vList2"/>
    <dgm:cxn modelId="{19DE4FA0-D53B-412F-BB67-8FF265F94EB2}" type="presParOf" srcId="{3C09F1AB-611E-484A-A1B9-22EDA5F893D4}" destId="{448BDEE6-3391-446E-B70F-CE06EE844D18}" srcOrd="3" destOrd="0" presId="urn:microsoft.com/office/officeart/2005/8/layout/vList2"/>
    <dgm:cxn modelId="{CA4D2003-E98D-4007-BE39-E13E9D9338E0}" type="presParOf" srcId="{3C09F1AB-611E-484A-A1B9-22EDA5F893D4}" destId="{B4F30F35-88A3-4FFA-A564-6B0BB3C83AE6}" srcOrd="4" destOrd="0" presId="urn:microsoft.com/office/officeart/2005/8/layout/vList2"/>
    <dgm:cxn modelId="{AD389828-DC4A-4748-8417-18800A3D4974}" type="presParOf" srcId="{3C09F1AB-611E-484A-A1B9-22EDA5F893D4}" destId="{EDAE538F-07B4-4E9F-85E0-38409219CD18}" srcOrd="5" destOrd="0" presId="urn:microsoft.com/office/officeart/2005/8/layout/vList2"/>
    <dgm:cxn modelId="{1348E043-306D-445B-A03E-C24043E8C064}" type="presParOf" srcId="{3C09F1AB-611E-484A-A1B9-22EDA5F893D4}" destId="{5520459B-8D58-4ECB-9B3E-3DBF00BDBAA9}" srcOrd="6" destOrd="0" presId="urn:microsoft.com/office/officeart/2005/8/layout/vList2"/>
    <dgm:cxn modelId="{A81AEF74-195D-4CC8-AD2B-19DCD29B493C}" type="presParOf" srcId="{3C09F1AB-611E-484A-A1B9-22EDA5F893D4}" destId="{914B4ADA-9C74-42E1-AA70-5E205D66DBB1}" srcOrd="7" destOrd="0" presId="urn:microsoft.com/office/officeart/2005/8/layout/vList2"/>
    <dgm:cxn modelId="{4EACC87D-5D30-461B-8ABB-490DB2F16647}" type="presParOf" srcId="{3C09F1AB-611E-484A-A1B9-22EDA5F893D4}" destId="{FFC425C3-E7ED-4D37-9D49-46DC408EC58D}" srcOrd="8" destOrd="0" presId="urn:microsoft.com/office/officeart/2005/8/layout/vList2"/>
    <dgm:cxn modelId="{D8CE5CAD-0E46-4428-9391-A0CADBDB8775}" type="presParOf" srcId="{3C09F1AB-611E-484A-A1B9-22EDA5F893D4}" destId="{A716DF1A-ACD8-45EF-A4D2-EACA3131CA31}" srcOrd="9" destOrd="0" presId="urn:microsoft.com/office/officeart/2005/8/layout/vList2"/>
    <dgm:cxn modelId="{DC66ACBF-7F2A-4841-A9B6-C9BF4CFB4F66}" type="presParOf" srcId="{3C09F1AB-611E-484A-A1B9-22EDA5F893D4}" destId="{B933C31F-B172-4C3F-B977-F2FE19D1461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D005C-F042-4A43-8A77-E294D1E97821}">
      <dsp:nvSpPr>
        <dsp:cNvPr id="0" name=""/>
        <dsp:cNvSpPr/>
      </dsp:nvSpPr>
      <dsp:spPr>
        <a:xfrm>
          <a:off x="559800" y="28449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8591A-3A50-4CD9-BC04-84609327258B}">
      <dsp:nvSpPr>
        <dsp:cNvPr id="0" name=""/>
        <dsp:cNvSpPr/>
      </dsp:nvSpPr>
      <dsp:spPr>
        <a:xfrm>
          <a:off x="559800" y="195913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IntelliOverflow – Visual Studio IDE Plugin</a:t>
          </a:r>
        </a:p>
      </dsp:txBody>
      <dsp:txXfrm>
        <a:off x="559800" y="1959135"/>
        <a:ext cx="4320000" cy="648000"/>
      </dsp:txXfrm>
    </dsp:sp>
    <dsp:sp modelId="{123DCFCF-7780-4D66-9F3A-48A0190D62EC}">
      <dsp:nvSpPr>
        <dsp:cNvPr id="0" name=""/>
        <dsp:cNvSpPr/>
      </dsp:nvSpPr>
      <dsp:spPr>
        <a:xfrm>
          <a:off x="559800" y="2682782"/>
          <a:ext cx="4320000" cy="1384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In-app Stack Overflow search and browser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Recommend Stack Overflow posts to resolve errors/warnings/messages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Compatible with any programming language in Visual Studio</a:t>
          </a:r>
        </a:p>
      </dsp:txBody>
      <dsp:txXfrm>
        <a:off x="559800" y="2682782"/>
        <a:ext cx="4320000" cy="1384061"/>
      </dsp:txXfrm>
    </dsp:sp>
    <dsp:sp modelId="{83835BEE-CCE4-4647-8EE3-001D3FB2F48A}">
      <dsp:nvSpPr>
        <dsp:cNvPr id="0" name=""/>
        <dsp:cNvSpPr/>
      </dsp:nvSpPr>
      <dsp:spPr>
        <a:xfrm>
          <a:off x="5635800" y="28449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7959E-74C0-4124-A5F6-52AC9346A3C8}">
      <dsp:nvSpPr>
        <dsp:cNvPr id="0" name=""/>
        <dsp:cNvSpPr/>
      </dsp:nvSpPr>
      <dsp:spPr>
        <a:xfrm>
          <a:off x="5635800" y="195913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Standalone API – Dynamically Linked Library (DLL)</a:t>
          </a:r>
        </a:p>
      </dsp:txBody>
      <dsp:txXfrm>
        <a:off x="5635800" y="1959135"/>
        <a:ext cx="4320000" cy="648000"/>
      </dsp:txXfrm>
    </dsp:sp>
    <dsp:sp modelId="{ED76CEEF-EE06-48AF-8486-1041766459FE}">
      <dsp:nvSpPr>
        <dsp:cNvPr id="0" name=""/>
        <dsp:cNvSpPr/>
      </dsp:nvSpPr>
      <dsp:spPr>
        <a:xfrm>
          <a:off x="5635800" y="2682782"/>
          <a:ext cx="4320000" cy="1384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Interface with </a:t>
          </a:r>
          <a:r>
            <a:rPr lang="en-US" sz="1700" kern="1200" dirty="0" err="1"/>
            <a:t>StackExchange</a:t>
          </a:r>
          <a:r>
            <a:rPr lang="en-US" sz="1700" kern="1200" dirty="0"/>
            <a:t> API, send data back to client (IDE Plugin)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Plugins for multiple IDEs using same underlying framework</a:t>
          </a:r>
        </a:p>
      </dsp:txBody>
      <dsp:txXfrm>
        <a:off x="5635800" y="2682782"/>
        <a:ext cx="4320000" cy="13840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3B7FD-27F1-416C-9382-12D5DB4603BA}">
      <dsp:nvSpPr>
        <dsp:cNvPr id="0" name=""/>
        <dsp:cNvSpPr/>
      </dsp:nvSpPr>
      <dsp:spPr>
        <a:xfrm>
          <a:off x="0" y="21923"/>
          <a:ext cx="10515600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C# using .NET Framework 4.7.2</a:t>
          </a:r>
        </a:p>
      </dsp:txBody>
      <dsp:txXfrm>
        <a:off x="25759" y="47682"/>
        <a:ext cx="10464082" cy="476152"/>
      </dsp:txXfrm>
    </dsp:sp>
    <dsp:sp modelId="{09567CED-97DE-4502-81DE-D6CD16010C99}">
      <dsp:nvSpPr>
        <dsp:cNvPr id="0" name=""/>
        <dsp:cNvSpPr/>
      </dsp:nvSpPr>
      <dsp:spPr>
        <a:xfrm>
          <a:off x="0" y="612953"/>
          <a:ext cx="10515600" cy="52767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Asynchronous</a:t>
          </a:r>
        </a:p>
      </dsp:txBody>
      <dsp:txXfrm>
        <a:off x="25759" y="638712"/>
        <a:ext cx="10464082" cy="476152"/>
      </dsp:txXfrm>
    </dsp:sp>
    <dsp:sp modelId="{B4F30F35-88A3-4FFA-A564-6B0BB3C83AE6}">
      <dsp:nvSpPr>
        <dsp:cNvPr id="0" name=""/>
        <dsp:cNvSpPr/>
      </dsp:nvSpPr>
      <dsp:spPr>
        <a:xfrm>
          <a:off x="0" y="1203984"/>
          <a:ext cx="10515600" cy="52767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Newtonsoft Json.NET to parse json data</a:t>
          </a:r>
        </a:p>
      </dsp:txBody>
      <dsp:txXfrm>
        <a:off x="25759" y="1229743"/>
        <a:ext cx="10464082" cy="476152"/>
      </dsp:txXfrm>
    </dsp:sp>
    <dsp:sp modelId="{5520459B-8D58-4ECB-9B3E-3DBF00BDBAA9}">
      <dsp:nvSpPr>
        <dsp:cNvPr id="0" name=""/>
        <dsp:cNvSpPr/>
      </dsp:nvSpPr>
      <dsp:spPr>
        <a:xfrm>
          <a:off x="0" y="1795014"/>
          <a:ext cx="10515600" cy="52767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Interface with public StackExchange API</a:t>
          </a:r>
        </a:p>
      </dsp:txBody>
      <dsp:txXfrm>
        <a:off x="25759" y="1820773"/>
        <a:ext cx="10464082" cy="476152"/>
      </dsp:txXfrm>
    </dsp:sp>
    <dsp:sp modelId="{914B4ADA-9C74-42E1-AA70-5E205D66DBB1}">
      <dsp:nvSpPr>
        <dsp:cNvPr id="0" name=""/>
        <dsp:cNvSpPr/>
      </dsp:nvSpPr>
      <dsp:spPr>
        <a:xfrm>
          <a:off x="0" y="2322684"/>
          <a:ext cx="10515600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Send API calls over HTTP (search query, obtain post data)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StackExchange API returns GZIP-compressed json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Decompress and parse json into C# objects</a:t>
          </a:r>
        </a:p>
      </dsp:txBody>
      <dsp:txXfrm>
        <a:off x="0" y="2322684"/>
        <a:ext cx="10515600" cy="888030"/>
      </dsp:txXfrm>
    </dsp:sp>
    <dsp:sp modelId="{FFC425C3-E7ED-4D37-9D49-46DC408EC58D}">
      <dsp:nvSpPr>
        <dsp:cNvPr id="0" name=""/>
        <dsp:cNvSpPr/>
      </dsp:nvSpPr>
      <dsp:spPr>
        <a:xfrm>
          <a:off x="0" y="3210714"/>
          <a:ext cx="10515600" cy="52767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Send C# objects back to program implementing DLL</a:t>
          </a:r>
        </a:p>
      </dsp:txBody>
      <dsp:txXfrm>
        <a:off x="25759" y="3236473"/>
        <a:ext cx="10464082" cy="476152"/>
      </dsp:txXfrm>
    </dsp:sp>
    <dsp:sp modelId="{B933C31F-B172-4C3F-B977-F2FE19D14617}">
      <dsp:nvSpPr>
        <dsp:cNvPr id="0" name=""/>
        <dsp:cNvSpPr/>
      </dsp:nvSpPr>
      <dsp:spPr>
        <a:xfrm>
          <a:off x="0" y="3801744"/>
          <a:ext cx="10515600" cy="5276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Post filtering and ranking</a:t>
          </a:r>
        </a:p>
      </dsp:txBody>
      <dsp:txXfrm>
        <a:off x="25759" y="3827503"/>
        <a:ext cx="10464082" cy="4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34B8-0F14-4B35-B65E-39794B889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6F4DE-BF8C-472C-A391-F78F9A763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6BB1C-EDE3-47F6-99AD-5260BEC2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3B2F-5090-4B31-AFAC-1294882AB66B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D5787-9068-4CB0-9129-D81BB4C2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0E69-BA42-4565-87DF-3EC1B1D8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650F-4BFB-48E7-9CE1-E885B05C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2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219D-B4B7-4A73-AC85-6E778404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FEF39-5743-4DDF-9FF6-7F2F3FD0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5B67-D3FE-4959-8DCF-A81656A3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3B2F-5090-4B31-AFAC-1294882AB66B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E0F6E-5E97-4ADD-9341-A2B04618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C544-D556-4557-9AD1-B4B43C2B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650F-4BFB-48E7-9CE1-E885B05C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2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04424-5098-4B85-9821-97205BB2D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F7C86-48FC-460D-87FF-2D4268953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02D07-0BF8-4608-A6B8-FE7AEC0B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3B2F-5090-4B31-AFAC-1294882AB66B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78482-D267-463F-971C-DA8CD5AC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E399B-DE17-43B3-8C37-F0E6BBD0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650F-4BFB-48E7-9CE1-E885B05C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1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0B5F-C757-4B64-8531-D002F714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836F0-7BFD-472A-A969-801980BB3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15ABA-8B0F-4501-A855-2748FED3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3B2F-5090-4B31-AFAC-1294882AB66B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BB619-6122-47E4-AC18-6C020AA3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FFC60-B694-4090-B24B-93E02B04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650F-4BFB-48E7-9CE1-E885B05C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7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6925-3C67-4155-8B19-B9420404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F8B57-2B91-4F6B-B4F7-A43A154BA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F0543-A237-41BA-8328-8E4D5FF6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3B2F-5090-4B31-AFAC-1294882AB66B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BDE10-EDC9-4D7E-B062-D90AF940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C872-F906-4755-B64B-951F96EB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650F-4BFB-48E7-9CE1-E885B05C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1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F519-FFC7-444D-9BE3-7357439E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54F08-201F-4E7A-A383-F47D0B43E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62DBD-A91B-40F4-9295-D1B0EB618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111ED-E3DD-4631-94C7-19F5CFC0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3B2F-5090-4B31-AFAC-1294882AB66B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65114-EAA7-4418-94E6-B8BEFD62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2B78-4060-4879-AA66-83B86084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650F-4BFB-48E7-9CE1-E885B05C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9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99FF-2F42-4102-884E-003D08F2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6660F-C5F1-4B4A-A477-F5B830C91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8FD5A-BD29-42BA-AAC2-DDE45F2F1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7C09D-83CA-4CE3-BECB-1FF61248C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B367F-8D99-4ABC-B398-2B12F3CF5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E9DF9-265B-48CE-90DC-34B54B4B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3B2F-5090-4B31-AFAC-1294882AB66B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2415B-1B67-4BA0-8656-001F5AE8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E987BE-7138-48F8-BA24-A8E5C118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650F-4BFB-48E7-9CE1-E885B05C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5DF2-E59A-4544-A5D1-C741FDA0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93391E-048F-4A5E-9271-77CCEF4F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3B2F-5090-4B31-AFAC-1294882AB66B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6DB84-B63D-425B-8274-2E1994668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A5C7F-D1DA-4263-A7D9-B345116F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650F-4BFB-48E7-9CE1-E885B05C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3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10489-B813-45D4-8D36-A9A30043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3B2F-5090-4B31-AFAC-1294882AB66B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FC3B0-5A17-4320-A8EB-8680CD0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66630-8935-43F9-9053-DB3134DE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650F-4BFB-48E7-9CE1-E885B05C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4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F4AA-AEF1-4C50-B2BF-7E4ACEF9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F52A4-0E3F-4507-80E4-91DBC7F33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12522-A9B5-4A40-A44B-917968481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9F55B-071C-4BB2-90CD-C03E1101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3B2F-5090-4B31-AFAC-1294882AB66B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A38C2-DB58-440E-8400-FA551EE0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95932-FCF3-441C-929E-2F00E59D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650F-4BFB-48E7-9CE1-E885B05C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5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CC5A-2178-467C-ABFD-2179E96A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C7D38A-137F-48E9-881D-B2849AC7F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21E58-A255-4F79-9777-A58672933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59D9D-F17B-491F-835A-16B25B17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3B2F-5090-4B31-AFAC-1294882AB66B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1719C-E810-41E9-A727-AC23BFA4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1B376-43CA-4150-810E-C05017C7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650F-4BFB-48E7-9CE1-E885B05C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9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FBD61-63DE-4550-BF5D-A9A525B0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A7566-2839-4BB5-92D2-6D7A87C36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A6BF2-E446-4D1D-A9C3-1DC5ADC86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D3B2F-5090-4B31-AFAC-1294882AB66B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37328-67D3-45F1-8269-91C6D6589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E6647-8576-4ABC-AFC3-45BF898D3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4650F-4BFB-48E7-9CE1-E885B05C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3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36C0E-BBDC-4199-85B8-E910BF962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3"/>
            <a:ext cx="9144000" cy="2521594"/>
          </a:xfrm>
        </p:spPr>
        <p:txBody>
          <a:bodyPr>
            <a:normAutofit/>
          </a:bodyPr>
          <a:lstStyle/>
          <a:p>
            <a:r>
              <a:rPr lang="en-US" sz="7000"/>
              <a:t>IntelliOverflow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34D00-5523-4FA7-88A1-3DACE5590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/>
          </a:bodyPr>
          <a:lstStyle/>
          <a:p>
            <a:r>
              <a:rPr lang="en-US" dirty="0"/>
              <a:t>Ryan Green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62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224A98-C0E2-4792-BD6E-DCF8CD52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Evaluation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D2F4F9-2E8A-4E48-8EC9-273B71813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Recommends useful posts in my testing</a:t>
            </a:r>
          </a:p>
          <a:p>
            <a:pPr lvl="1"/>
            <a:r>
              <a:rPr lang="en-US" dirty="0"/>
              <a:t>Hard to find realistic errors in existing projects</a:t>
            </a:r>
          </a:p>
          <a:p>
            <a:pPr lvl="1"/>
            <a:r>
              <a:rPr lang="en-US" dirty="0"/>
              <a:t>Fabricate errors</a:t>
            </a:r>
          </a:p>
          <a:p>
            <a:r>
              <a:rPr lang="en-US" sz="2400" dirty="0"/>
              <a:t>Need to perform actual study for a tool like this</a:t>
            </a:r>
          </a:p>
          <a:p>
            <a:r>
              <a:rPr lang="en-US" sz="2400" dirty="0"/>
              <a:t>Issue with broad errors (</a:t>
            </a:r>
            <a:r>
              <a:rPr lang="en-US" sz="2400" dirty="0" err="1"/>
              <a:t>NullReference</a:t>
            </a:r>
            <a:r>
              <a:rPr lang="en-US" sz="2400" dirty="0"/>
              <a:t>)</a:t>
            </a:r>
          </a:p>
          <a:p>
            <a:r>
              <a:rPr lang="en-US" sz="2400" dirty="0"/>
              <a:t>Test run while working on another course project</a:t>
            </a:r>
          </a:p>
          <a:p>
            <a:r>
              <a:rPr lang="en-US" sz="2400" dirty="0"/>
              <a:t>Potential future test run at work</a:t>
            </a:r>
          </a:p>
        </p:txBody>
      </p:sp>
    </p:spTree>
    <p:extLst>
      <p:ext uri="{BB962C8B-B14F-4D97-AF65-F5344CB8AC3E}">
        <p14:creationId xmlns:p14="http://schemas.microsoft.com/office/powerpoint/2010/main" val="19102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4B7566-21D3-44C9-9C3F-A777B03F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Challenges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57566C-D093-4CF5-B41A-CC6EA2D91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200"/>
              <a:t>Newcomer to IDE plugin development</a:t>
            </a:r>
          </a:p>
          <a:p>
            <a:r>
              <a:rPr lang="en-US" sz="2200"/>
              <a:t>VSSDK is very undocumented</a:t>
            </a:r>
          </a:p>
          <a:p>
            <a:pPr lvl="1"/>
            <a:r>
              <a:rPr lang="en-US" sz="2200"/>
              <a:t>Rely on archived developer forums from 2007</a:t>
            </a:r>
          </a:p>
          <a:p>
            <a:pPr lvl="1"/>
            <a:r>
              <a:rPr lang="en-US" sz="2200"/>
              <a:t>Sending error to plugin</a:t>
            </a:r>
          </a:p>
          <a:p>
            <a:r>
              <a:rPr lang="en-US" sz="2200"/>
              <a:t>Limitations in WPF capability for UI</a:t>
            </a:r>
            <a:endParaRPr lang="en-US" sz="2200">
              <a:sym typeface="Wingdings" panose="05000000000000000000" pitchFamily="2" charset="2"/>
            </a:endParaRPr>
          </a:p>
          <a:p>
            <a:r>
              <a:rPr lang="en-US" sz="2200">
                <a:sym typeface="Wingdings" panose="05000000000000000000" pitchFamily="2" charset="2"/>
              </a:rPr>
              <a:t>StackExchange API limits searching</a:t>
            </a:r>
          </a:p>
          <a:p>
            <a:r>
              <a:rPr lang="en-US" sz="2200">
                <a:sym typeface="Wingdings" panose="05000000000000000000" pitchFamily="2" charset="2"/>
              </a:rPr>
              <a:t>Compatibility between DLL and plugin</a:t>
            </a:r>
          </a:p>
          <a:p>
            <a:r>
              <a:rPr lang="en-US" sz="2200">
                <a:sym typeface="Wingdings" panose="05000000000000000000" pitchFamily="2" charset="2"/>
              </a:rPr>
              <a:t>Initial scoping issues</a:t>
            </a:r>
          </a:p>
        </p:txBody>
      </p:sp>
    </p:spTree>
    <p:extLst>
      <p:ext uri="{BB962C8B-B14F-4D97-AF65-F5344CB8AC3E}">
        <p14:creationId xmlns:p14="http://schemas.microsoft.com/office/powerpoint/2010/main" val="293761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A07F5-EBCE-4FFE-B0AE-15404AF7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Future Work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D1AB6-0F6D-43E4-A2B3-178691032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Plugins targeting other IDEs (Eclipse, JetBrains)</a:t>
            </a:r>
          </a:p>
          <a:p>
            <a:r>
              <a:rPr lang="en-US" sz="2400"/>
              <a:t>Use NLP when ranking post relevancy (tags, programming language)</a:t>
            </a:r>
          </a:p>
          <a:p>
            <a:r>
              <a:rPr lang="en-US" sz="2400"/>
              <a:t>User can login to Stack Overflow through plugin</a:t>
            </a:r>
          </a:p>
          <a:p>
            <a:r>
              <a:rPr lang="en-US" sz="2400"/>
              <a:t>Offline mining of Stack Overflow archive</a:t>
            </a:r>
          </a:p>
          <a:p>
            <a:r>
              <a:rPr lang="en-US" sz="2400"/>
              <a:t>Expand query construction for different use cases</a:t>
            </a:r>
          </a:p>
        </p:txBody>
      </p:sp>
    </p:spTree>
    <p:extLst>
      <p:ext uri="{BB962C8B-B14F-4D97-AF65-F5344CB8AC3E}">
        <p14:creationId xmlns:p14="http://schemas.microsoft.com/office/powerpoint/2010/main" val="373041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5AE57-1AA6-4AE1-9AA7-7B5F7BCE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Project Deliverable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D0C93F-F4A2-4CA0-8D44-C1E36DB96F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9661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392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7898-416F-4879-84B6-AED0CC7F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Purpose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4080D-B0B0-4463-8948-7F89963D9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1900" dirty="0"/>
              <a:t>Domain experts (mathematicians, scientists, researchers) may need code</a:t>
            </a:r>
          </a:p>
          <a:p>
            <a:pPr lvl="1"/>
            <a:r>
              <a:rPr lang="en-US" sz="1900" dirty="0"/>
              <a:t>Simulations</a:t>
            </a:r>
          </a:p>
          <a:p>
            <a:pPr lvl="1"/>
            <a:r>
              <a:rPr lang="en-US" sz="1900" dirty="0"/>
              <a:t>Analyzing data</a:t>
            </a:r>
          </a:p>
          <a:p>
            <a:pPr lvl="1"/>
            <a:r>
              <a:rPr lang="en-US" sz="1900" dirty="0"/>
              <a:t>Assisting algorithms</a:t>
            </a:r>
          </a:p>
          <a:p>
            <a:r>
              <a:rPr lang="en-US" sz="1900" dirty="0"/>
              <a:t>Do not have expertise/theory of Software Engineer</a:t>
            </a:r>
          </a:p>
          <a:p>
            <a:r>
              <a:rPr lang="en-US" sz="1900" dirty="0"/>
              <a:t>Plugin to help bridge the gap and resolve issues based on compiler and runtime errors, warnings, and messages</a:t>
            </a:r>
          </a:p>
          <a:p>
            <a:r>
              <a:rPr lang="en-US" sz="1900" dirty="0"/>
              <a:t>Assist knowledgeable developers with quick, in-app solutions</a:t>
            </a:r>
          </a:p>
          <a:p>
            <a:pPr lvl="1"/>
            <a:r>
              <a:rPr lang="en-US" sz="1900" dirty="0"/>
              <a:t>Speed up bug fixing, add convenience</a:t>
            </a:r>
          </a:p>
          <a:p>
            <a:pPr lvl="1"/>
            <a:r>
              <a:rPr lang="en-US" sz="1900" dirty="0"/>
              <a:t>Developing on one monitor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8ABFD04-91A1-4397-81CB-0A40ACF40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47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B7549-FFA3-4F1A-9BA2-4686CBCF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Implementation – Standalone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98A283-38A4-4E2B-9194-EAE1066EC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7511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171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78EB-FE99-4E16-952A-AE4948A6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– IDE Plugin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76DD-64FE-4D01-A27A-D0E2C0461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C# using Visual Studio SDK (VSSDK)</a:t>
            </a:r>
          </a:p>
          <a:p>
            <a:r>
              <a:rPr lang="en-US"/>
              <a:t>UI Comps use Windows Presentation Foundation (WPF) </a:t>
            </a:r>
            <a:r>
              <a:rPr lang="en-US">
                <a:sym typeface="Wingdings" panose="05000000000000000000" pitchFamily="2" charset="2"/>
              </a:rPr>
              <a:t> XAML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8C225-6DC3-4E14-9595-4D7CACFC806A}"/>
              </a:ext>
            </a:extLst>
          </p:cNvPr>
          <p:cNvSpPr txBox="1"/>
          <p:nvPr/>
        </p:nvSpPr>
        <p:spPr>
          <a:xfrm>
            <a:off x="768577" y="3049583"/>
            <a:ext cx="110754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ItemsControl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 Grid.Column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 Grid.Row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 ItemsSource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 Path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=Tags}"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 …</a:t>
            </a:r>
            <a:endParaRPr lang="en-US" sz="18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ItemsControl.ItemsPanel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ItemsPanelTemplate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 Orientation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="Horizontal"/&gt;</a:t>
            </a:r>
          </a:p>
          <a:p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ItemsPanelTemplate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ItemsControl.ItemsPanel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ItemsControl.ItemTemplate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DataTemplate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 StringFormat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='\{0\}, '}"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 Foreground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="DarkGray"/&gt;</a:t>
            </a:r>
          </a:p>
          <a:p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DataTemplate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ItemsControl.ItemTemplate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ItemsControl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8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1E5FAE-9019-48C2-BAD6-A750B785C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68337"/>
            <a:ext cx="5294716" cy="532132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7C2623-959E-4E9F-9781-458932BC6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3817" y="754901"/>
            <a:ext cx="5294715" cy="534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B78EB-FE99-4E16-952A-AE4948A6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/>
              <a:t>Implementation – IDE Plugin Components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1106C6-9491-4160-A3A6-CA12E13A1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87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76DD-64FE-4D01-A27A-D0E2C0461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5107482"/>
            <a:ext cx="6586915" cy="1556907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IntelliOverflow</a:t>
            </a:r>
            <a:r>
              <a:rPr lang="en-US" sz="1800" dirty="0"/>
              <a:t> Tool Window (move, resize, dock)</a:t>
            </a:r>
          </a:p>
          <a:p>
            <a:r>
              <a:rPr lang="en-US" sz="1800" dirty="0">
                <a:sym typeface="Wingdings" panose="05000000000000000000" pitchFamily="2" charset="2"/>
              </a:rPr>
              <a:t>Stack Overflow in-app browser Tool Window (WebView)</a:t>
            </a:r>
          </a:p>
          <a:p>
            <a:r>
              <a:rPr lang="en-US" sz="1800" dirty="0">
                <a:sym typeface="Wingdings" panose="05000000000000000000" pitchFamily="2" charset="2"/>
              </a:rPr>
              <a:t>Error List “Search on Stack Overflow” Command</a:t>
            </a:r>
          </a:p>
          <a:p>
            <a:pPr marL="457200" lvl="1" indent="0">
              <a:buNone/>
            </a:pPr>
            <a:endParaRPr lang="en-US" sz="1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641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A696C9-8872-4847-8A95-00FFA9AFE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6" y="1785410"/>
            <a:ext cx="6220693" cy="1600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5776CF-3B4B-4ED9-9088-18C10E30A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728" y="3090395"/>
            <a:ext cx="2924583" cy="2000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35C233-51C2-4D7D-A6A4-838098D2BDD2}"/>
              </a:ext>
            </a:extLst>
          </p:cNvPr>
          <p:cNvSpPr txBox="1"/>
          <p:nvPr/>
        </p:nvSpPr>
        <p:spPr>
          <a:xfrm>
            <a:off x="7100688" y="489269"/>
            <a:ext cx="4012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Code: C26812</a:t>
            </a:r>
          </a:p>
          <a:p>
            <a:endParaRPr lang="en-US" dirty="0"/>
          </a:p>
          <a:p>
            <a:r>
              <a:rPr lang="en-US" dirty="0"/>
              <a:t>Error Text: The </a:t>
            </a:r>
            <a:r>
              <a:rPr lang="en-US" dirty="0" err="1"/>
              <a:t>enum</a:t>
            </a:r>
            <a:r>
              <a:rPr lang="en-US" dirty="0"/>
              <a:t> type ‘</a:t>
            </a:r>
            <a:r>
              <a:rPr lang="en-US" dirty="0" err="1"/>
              <a:t>aiPropertyTypeInfo</a:t>
            </a:r>
            <a:r>
              <a:rPr lang="en-US" dirty="0"/>
              <a:t>’ is </a:t>
            </a:r>
            <a:r>
              <a:rPr lang="en-US" dirty="0" err="1"/>
              <a:t>unscoped</a:t>
            </a:r>
            <a:r>
              <a:rPr lang="en-US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901C44-3988-4E6C-8D14-A2AB2AF4B213}"/>
              </a:ext>
            </a:extLst>
          </p:cNvPr>
          <p:cNvSpPr txBox="1"/>
          <p:nvPr/>
        </p:nvSpPr>
        <p:spPr>
          <a:xfrm>
            <a:off x="5298704" y="3829750"/>
            <a:ext cx="5413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Stack Overflow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C26812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enum</a:t>
            </a:r>
            <a:r>
              <a:rPr lang="en-US" dirty="0"/>
              <a:t> type is </a:t>
            </a:r>
            <a:r>
              <a:rPr lang="en-US" dirty="0" err="1"/>
              <a:t>unscoped</a:t>
            </a: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enum</a:t>
            </a:r>
            <a:r>
              <a:rPr lang="en-US" dirty="0"/>
              <a:t> type ‘</a:t>
            </a:r>
            <a:r>
              <a:rPr lang="en-US" dirty="0" err="1"/>
              <a:t>aiPropertyTypeInfo</a:t>
            </a:r>
            <a:r>
              <a:rPr lang="en-US" dirty="0"/>
              <a:t>’ is </a:t>
            </a:r>
            <a:r>
              <a:rPr lang="en-US" dirty="0" err="1"/>
              <a:t>unscoped</a:t>
            </a: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C26812: The </a:t>
            </a:r>
            <a:r>
              <a:rPr lang="en-US" dirty="0" err="1"/>
              <a:t>enum</a:t>
            </a:r>
            <a:r>
              <a:rPr lang="en-US" dirty="0"/>
              <a:t> type is </a:t>
            </a:r>
            <a:r>
              <a:rPr lang="en-US" dirty="0" err="1"/>
              <a:t>unscoped</a:t>
            </a:r>
            <a:r>
              <a:rPr lang="en-US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C44A0-314F-42E0-A77D-BE1E13A98781}"/>
              </a:ext>
            </a:extLst>
          </p:cNvPr>
          <p:cNvSpPr txBox="1"/>
          <p:nvPr/>
        </p:nvSpPr>
        <p:spPr>
          <a:xfrm>
            <a:off x="7100688" y="2658919"/>
            <a:ext cx="401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Strip context of error 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B67D6-F1D3-404B-A827-17F95E166033}"/>
              </a:ext>
            </a:extLst>
          </p:cNvPr>
          <p:cNvSpPr txBox="1"/>
          <p:nvPr/>
        </p:nvSpPr>
        <p:spPr>
          <a:xfrm>
            <a:off x="4059311" y="5790776"/>
            <a:ext cx="411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Combine, Filter, and Rank resulting posts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66DE514-ABC9-4104-9450-9218AA3B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Error List Search</a:t>
            </a:r>
          </a:p>
        </p:txBody>
      </p:sp>
    </p:spTree>
    <p:extLst>
      <p:ext uri="{BB962C8B-B14F-4D97-AF65-F5344CB8AC3E}">
        <p14:creationId xmlns:p14="http://schemas.microsoft.com/office/powerpoint/2010/main" val="74303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1160E9-785B-4D62-8059-E385EE27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3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537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IntelliOverflow</vt:lpstr>
      <vt:lpstr>Project Deliverable</vt:lpstr>
      <vt:lpstr>Purpose and Motivation</vt:lpstr>
      <vt:lpstr>Implementation – Standalone API</vt:lpstr>
      <vt:lpstr>Implementation – IDE Plugin</vt:lpstr>
      <vt:lpstr>PowerPoint Presentation</vt:lpstr>
      <vt:lpstr>Implementation – IDE Plugin Components</vt:lpstr>
      <vt:lpstr>Error List Search</vt:lpstr>
      <vt:lpstr>Demo</vt:lpstr>
      <vt:lpstr>Evaluation</vt:lpstr>
      <vt:lpstr>Challenges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IntelliOverflow</dc:title>
  <dc:creator>Green, Ryan (green2rj)</dc:creator>
  <cp:lastModifiedBy>Green, Ryan (green2rj)</cp:lastModifiedBy>
  <cp:revision>100</cp:revision>
  <dcterms:created xsi:type="dcterms:W3CDTF">2021-11-28T23:52:32Z</dcterms:created>
  <dcterms:modified xsi:type="dcterms:W3CDTF">2021-11-30T18:59:53Z</dcterms:modified>
</cp:coreProperties>
</file>