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Raleway"/>
      <p:regular r:id="rId20"/>
      <p:bold r:id="rId21"/>
      <p:italic r:id="rId22"/>
      <p:boldItalic r:id="rId23"/>
    </p:embeddedFont>
    <p:embeddedFont>
      <p:font typeface="La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regular.fntdata"/><Relationship Id="rId22" Type="http://schemas.openxmlformats.org/officeDocument/2006/relationships/font" Target="fonts/Raleway-italic.fntdata"/><Relationship Id="rId21" Type="http://schemas.openxmlformats.org/officeDocument/2006/relationships/font" Target="fonts/Raleway-bold.fntdata"/><Relationship Id="rId24" Type="http://schemas.openxmlformats.org/officeDocument/2006/relationships/font" Target="fonts/Lato-regular.fntdata"/><Relationship Id="rId23" Type="http://schemas.openxmlformats.org/officeDocument/2006/relationships/font" Target="fonts/Raleway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italic.fntdata"/><Relationship Id="rId25" Type="http://schemas.openxmlformats.org/officeDocument/2006/relationships/font" Target="fonts/Lato-bold.fntdata"/><Relationship Id="rId27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8d0c670011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8d0c670011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8d0c670011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8d0c670011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8d0c670011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8d0c670011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8d0c670011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8d0c670011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8d0c670011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8d0c670011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8d0c670011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8d0c670011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8d0c670011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8d0c670011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8d0c670011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8d0c670011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8d0c670011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8d0c670011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8d0c670011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8d0c670011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8d0c670011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8d0c670011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8d0c670011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8d0c670011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8d0c670011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8d0c670011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CS250 Agile Presentation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Ryan Grunest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2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Factors To Consider When Choosing A Project Management Framework</a:t>
            </a:r>
            <a:endParaRPr/>
          </a:p>
        </p:txBody>
      </p:sp>
      <p:sp>
        <p:nvSpPr>
          <p:cNvPr id="146" name="Google Shape;146;p22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Agile is better for: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projects with evolving or dynamic requirements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complex projects where requirements may change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projects where there's a need to respond quickly to changing customer demands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Works well with all sizes of teams</a:t>
            </a:r>
            <a:endParaRPr/>
          </a:p>
        </p:txBody>
      </p:sp>
      <p:sp>
        <p:nvSpPr>
          <p:cNvPr id="147" name="Google Shape;147;p22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Waterfall is better for: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projects with well defined and stable requirements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clear and straightforward scope that is unlikely to change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les flexible once the project has started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projects where customer involvement occurs at the beginning and end of the project, not in the middle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Works well with smaller teams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Summary</a:t>
            </a:r>
            <a:endParaRPr/>
          </a:p>
        </p:txBody>
      </p:sp>
      <p:sp>
        <p:nvSpPr>
          <p:cNvPr id="153" name="Google Shape;153;p2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</a:t>
            </a:r>
            <a:r>
              <a:rPr lang="en"/>
              <a:t>ransitioning from Waterfall to Agile offers the team at SNHU Travel a dynamic and collaborative approach that prioritizes adaptability, continuous improvement, and customer satisfaction. Embracing Agile methodologies promises both faster and more efficient delivery, and also nurtures a culture that empowers our team to respond swiftly to changing requirements and deliver better value to our stakeholders.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Call To Action</a:t>
            </a:r>
            <a:endParaRPr/>
          </a:p>
        </p:txBody>
      </p:sp>
      <p:sp>
        <p:nvSpPr>
          <p:cNvPr id="159" name="Google Shape;159;p2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As the team at SNHU Travel, we’ve shown the potential success in transitioning to Agile. My suggestion is to make this a company-wide project management solution, and introduce Agile to the rest of the teams at SNHU Travel.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5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70" name="Google Shape;170;p2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i="1"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Scrum Guide | Scrum guides</a:t>
            </a: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(n.d.). https://scrumguides.org/scrum-guide.html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Agile Alliance. (2023, October 11). </a:t>
            </a:r>
            <a:r>
              <a:rPr i="1"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Agile Manifesto for Software Development | Agile Alliance</a:t>
            </a: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Agile Alliance |. https://www.agilealliance.org/agile101/the-agile-manifesto/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Leather, E. (2018, May 22). Amazonian Agility - Frontira | Product Insights - Medium. </a:t>
            </a:r>
            <a:r>
              <a:rPr i="1"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Medium</a:t>
            </a: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https://medium.com/frontira/amazonian-agility-e3720ff004f7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Explain the various roles on an Agile / Scrum team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Explain the various phases of the Software Development Lifecycle in an agile approach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Compare Agile to Waterfall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What factors would you consider in an Agile approach, compared to a Waterfall approach?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Summarize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Questions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Roles in an Agile / Scrum team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Scrum Master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Project Manager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Developer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Tester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Scrum Master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Responsibilities include: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Facilitating the scrum process and scrum events, such as: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Daily Standup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Sprint Planning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Sprint Retrospective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Helps remove blockers that are affecting the team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Guides the team through the scrum process</a:t>
            </a:r>
            <a:endParaRPr/>
          </a:p>
        </p:txBody>
      </p:sp>
      <p:sp>
        <p:nvSpPr>
          <p:cNvPr id="106" name="Google Shape;106;p16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are they important?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Leads the team in scrum events, ensuring meetings stay on track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Facilitates collaboration among the team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Interfaces with other teams in the event of blockers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Manager</a:t>
            </a:r>
            <a:endParaRPr/>
          </a:p>
        </p:txBody>
      </p:sp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Responsibilities include: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Defines and prioritizes the product backlog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Presents backlog items to team during backlog refinement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Interfaces between stakeholders and the rest of the team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Decides which user stories will be included in each sprint</a:t>
            </a:r>
            <a:endParaRPr/>
          </a:p>
        </p:txBody>
      </p:sp>
      <p:sp>
        <p:nvSpPr>
          <p:cNvPr id="113" name="Google Shape;113;p17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are they important?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Organizes the team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Aligns the product vision with stakeholders and the rest of the scrum team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Manages the priority of tickets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Responsibilities include: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Delivering the product through user stories each sprint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Works with the rest of the team to understand acceptance criteria for backlog items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Participates in all scrum ceremonies</a:t>
            </a:r>
            <a:endParaRPr/>
          </a:p>
        </p:txBody>
      </p:sp>
      <p:sp>
        <p:nvSpPr>
          <p:cNvPr id="119" name="Google Shape;119;p18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Developer</a:t>
            </a:r>
            <a:endParaRPr/>
          </a:p>
        </p:txBody>
      </p:sp>
      <p:sp>
        <p:nvSpPr>
          <p:cNvPr id="120" name="Google Shape;120;p18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are they important?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Responsible for the actual development of the product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Tester</a:t>
            </a:r>
            <a:endParaRPr/>
          </a:p>
        </p:txBody>
      </p:sp>
      <p:sp>
        <p:nvSpPr>
          <p:cNvPr id="126" name="Google Shape;126;p19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Responsibilities include: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Creating test cases for application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Participates in all scrum ceremonies</a:t>
            </a:r>
            <a:endParaRPr/>
          </a:p>
        </p:txBody>
      </p:sp>
      <p:sp>
        <p:nvSpPr>
          <p:cNvPr id="127" name="Google Shape;127;p19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are they important?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Ensures product has been tested thoroughly and is free of defects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Finds defects early before they can be viewable by end users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Phases of the SDLC in Agile / Scrum</a:t>
            </a:r>
            <a:endParaRPr/>
          </a:p>
        </p:txBody>
      </p:sp>
      <p:sp>
        <p:nvSpPr>
          <p:cNvPr id="133" name="Google Shape;133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Agile / Scrum development is done in iterations (usually about two weeks). Each iteration:</a:t>
            </a:r>
            <a:endParaRPr/>
          </a:p>
          <a:p>
            <a:pPr indent="-304958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Includes a backlog refinement meeting. Product Owner brings user stories to the meeting, the entire team votes on how large they are, and further defines the ticket.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Includes a sprint planning meeting at the beginning of the sprint. This meeting will plan the sprint, assigning tickets to the developers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Developers will work on user stories previously defined, and accepted in the sprint planning meeting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After developers have finished their portion of the ticket, it is handed off to the testers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After developers and testers are finished, the product manager verifies and accepts the work as done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Product Owner facilitates sprint reviews to demonstrate to stakeholders and customers work completed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Defects and maintenance items can be part of / whole user story, as development is iterative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Differences Between Agile / Scrum &amp; Waterfall</a:t>
            </a:r>
            <a:endParaRPr/>
          </a:p>
        </p:txBody>
      </p:sp>
      <p:sp>
        <p:nvSpPr>
          <p:cNvPr id="139" name="Google Shape;139;p21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Agile: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More capable of handling change. In the SNHU Travel project, there were changes to the project goal. In Agile, this is much easier to handle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Iterative, great for development that will have consistent improvements</a:t>
            </a:r>
            <a:endParaRPr/>
          </a:p>
        </p:txBody>
      </p:sp>
      <p:sp>
        <p:nvSpPr>
          <p:cNvPr id="140" name="Google Shape;140;p21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Waterfall: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Would not have handled change midway through the project as well. This likely would have caused setbacks to the development team and testers.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Better for projects with well defined project goals, that are not expected to have changes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