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  <p:sldMasterId id="214748365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305" r:id="rId5"/>
    <p:sldId id="300" r:id="rId6"/>
    <p:sldId id="302" r:id="rId7"/>
    <p:sldId id="301" r:id="rId8"/>
    <p:sldId id="303" r:id="rId9"/>
    <p:sldId id="299" r:id="rId10"/>
    <p:sldId id="304" r:id="rId1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3969" autoAdjust="0"/>
  </p:normalViewPr>
  <p:slideViewPr>
    <p:cSldViewPr>
      <p:cViewPr varScale="1">
        <p:scale>
          <a:sx n="104" d="100"/>
          <a:sy n="104" d="100"/>
        </p:scale>
        <p:origin x="193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B1884-D7A2-4076-91E0-0067EA683621}" type="doc">
      <dgm:prSet loTypeId="urn:microsoft.com/office/officeart/2005/8/layout/hierarchy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ms-MY"/>
        </a:p>
      </dgm:t>
    </dgm:pt>
    <dgm:pt modelId="{881171EE-3665-4FC9-B198-DCEA02F21259}">
      <dgm:prSet phldrT="[Text]"/>
      <dgm:spPr/>
      <dgm:t>
        <a:bodyPr/>
        <a:lstStyle/>
        <a:p>
          <a:r>
            <a:rPr lang="en-US" dirty="0"/>
            <a:t>Marks Distribution</a:t>
          </a:r>
          <a:endParaRPr lang="ms-MY" dirty="0"/>
        </a:p>
      </dgm:t>
    </dgm:pt>
    <dgm:pt modelId="{D09FF650-8604-4362-8F69-E3B510A8115C}" type="parTrans" cxnId="{A88C2B3B-B3D0-4D11-AE6C-F3807E59018C}">
      <dgm:prSet/>
      <dgm:spPr/>
      <dgm:t>
        <a:bodyPr/>
        <a:lstStyle/>
        <a:p>
          <a:endParaRPr lang="ms-MY"/>
        </a:p>
      </dgm:t>
    </dgm:pt>
    <dgm:pt modelId="{C88090DA-11FE-4290-8C36-F1AC6C4E75CB}" type="sibTrans" cxnId="{A88C2B3B-B3D0-4D11-AE6C-F3807E59018C}">
      <dgm:prSet/>
      <dgm:spPr/>
      <dgm:t>
        <a:bodyPr/>
        <a:lstStyle/>
        <a:p>
          <a:endParaRPr lang="ms-MY"/>
        </a:p>
      </dgm:t>
    </dgm:pt>
    <dgm:pt modelId="{796F5CC2-5D0E-4DB8-A57B-40E04B8B06FD}">
      <dgm:prSet phldrT="[Text]"/>
      <dgm:spPr/>
      <dgm:t>
        <a:bodyPr/>
        <a:lstStyle/>
        <a:p>
          <a:r>
            <a:rPr lang="en-US" b="1" dirty="0">
              <a:solidFill>
                <a:srgbClr val="00B0F0"/>
              </a:solidFill>
            </a:rPr>
            <a:t>Formative</a:t>
          </a:r>
          <a:r>
            <a:rPr lang="en-US" dirty="0"/>
            <a:t> (coursework)</a:t>
          </a:r>
        </a:p>
        <a:p>
          <a:r>
            <a:rPr lang="en-US" dirty="0"/>
            <a:t>50%</a:t>
          </a:r>
          <a:endParaRPr lang="ms-MY" dirty="0"/>
        </a:p>
      </dgm:t>
    </dgm:pt>
    <dgm:pt modelId="{4F248675-96A8-4575-AEB9-9434F70D0A73}" type="parTrans" cxnId="{C4FE12E7-B08F-43AF-9239-D37C1970B58E}">
      <dgm:prSet/>
      <dgm:spPr/>
      <dgm:t>
        <a:bodyPr/>
        <a:lstStyle/>
        <a:p>
          <a:endParaRPr lang="ms-MY"/>
        </a:p>
      </dgm:t>
    </dgm:pt>
    <dgm:pt modelId="{DCE31824-A415-400F-8F4A-C078CA94B5EA}" type="sibTrans" cxnId="{C4FE12E7-B08F-43AF-9239-D37C1970B58E}">
      <dgm:prSet/>
      <dgm:spPr/>
      <dgm:t>
        <a:bodyPr/>
        <a:lstStyle/>
        <a:p>
          <a:endParaRPr lang="ms-MY"/>
        </a:p>
      </dgm:t>
    </dgm:pt>
    <dgm:pt modelId="{D08AA8EA-92C2-4CEC-A2B5-E0768F9E56C4}">
      <dgm:prSet phldrT="[Text]"/>
      <dgm:spPr/>
      <dgm:t>
        <a:bodyPr/>
        <a:lstStyle/>
        <a:p>
          <a:r>
            <a:rPr lang="en-US" b="1" dirty="0">
              <a:solidFill>
                <a:srgbClr val="00B050"/>
              </a:solidFill>
            </a:rPr>
            <a:t>Quizzes</a:t>
          </a:r>
        </a:p>
        <a:p>
          <a:r>
            <a:rPr lang="en-US" dirty="0"/>
            <a:t>20%</a:t>
          </a:r>
          <a:endParaRPr lang="ms-MY" dirty="0"/>
        </a:p>
      </dgm:t>
    </dgm:pt>
    <dgm:pt modelId="{7AFA376C-5E2F-4CD9-A2E8-466061BBBC01}" type="parTrans" cxnId="{5BE070C0-6CDF-4BDF-AC6F-107518E36288}">
      <dgm:prSet/>
      <dgm:spPr/>
      <dgm:t>
        <a:bodyPr/>
        <a:lstStyle/>
        <a:p>
          <a:endParaRPr lang="ms-MY"/>
        </a:p>
      </dgm:t>
    </dgm:pt>
    <dgm:pt modelId="{3CF243FD-8806-4FBD-AEA7-307895AF9C93}" type="sibTrans" cxnId="{5BE070C0-6CDF-4BDF-AC6F-107518E36288}">
      <dgm:prSet/>
      <dgm:spPr/>
      <dgm:t>
        <a:bodyPr/>
        <a:lstStyle/>
        <a:p>
          <a:endParaRPr lang="ms-MY"/>
        </a:p>
      </dgm:t>
    </dgm:pt>
    <dgm:pt modelId="{29056CD6-059A-495F-984F-169B749A2957}">
      <dgm:prSet phldrT="[Text]"/>
      <dgm:spPr/>
      <dgm:t>
        <a:bodyPr/>
        <a:lstStyle/>
        <a:p>
          <a:r>
            <a:rPr lang="en-US" b="1" dirty="0">
              <a:solidFill>
                <a:srgbClr val="00B050"/>
              </a:solidFill>
            </a:rPr>
            <a:t>Test</a:t>
          </a:r>
        </a:p>
        <a:p>
          <a:r>
            <a:rPr lang="en-US" dirty="0"/>
            <a:t>30%</a:t>
          </a:r>
          <a:endParaRPr lang="ms-MY" dirty="0"/>
        </a:p>
      </dgm:t>
    </dgm:pt>
    <dgm:pt modelId="{8E62EF7F-F3B1-49B2-85F5-C777E39511B2}" type="parTrans" cxnId="{7CE2F142-C186-4D1D-B52F-DE9F88CAC6D6}">
      <dgm:prSet/>
      <dgm:spPr/>
      <dgm:t>
        <a:bodyPr/>
        <a:lstStyle/>
        <a:p>
          <a:endParaRPr lang="ms-MY"/>
        </a:p>
      </dgm:t>
    </dgm:pt>
    <dgm:pt modelId="{104A065B-6CCA-4BCF-8ED4-C67ED82678BB}" type="sibTrans" cxnId="{7CE2F142-C186-4D1D-B52F-DE9F88CAC6D6}">
      <dgm:prSet/>
      <dgm:spPr/>
      <dgm:t>
        <a:bodyPr/>
        <a:lstStyle/>
        <a:p>
          <a:endParaRPr lang="ms-MY"/>
        </a:p>
      </dgm:t>
    </dgm:pt>
    <dgm:pt modelId="{D1AB4ED1-D7EE-4ADB-BF1D-346FA85E1946}">
      <dgm:prSet phldrT="[Text]"/>
      <dgm:spPr/>
      <dgm:t>
        <a:bodyPr/>
        <a:lstStyle/>
        <a:p>
          <a:r>
            <a:rPr lang="en-US" b="1" dirty="0">
              <a:solidFill>
                <a:srgbClr val="00B0F0"/>
              </a:solidFill>
            </a:rPr>
            <a:t>Summative </a:t>
          </a:r>
          <a:r>
            <a:rPr lang="en-US" dirty="0"/>
            <a:t>(alternative to final exam) </a:t>
          </a:r>
        </a:p>
        <a:p>
          <a:r>
            <a:rPr lang="en-US" dirty="0"/>
            <a:t>50%</a:t>
          </a:r>
          <a:endParaRPr lang="ms-MY" dirty="0"/>
        </a:p>
      </dgm:t>
    </dgm:pt>
    <dgm:pt modelId="{5B613FBB-F3C0-434C-8A0B-344377928959}" type="parTrans" cxnId="{4EB0D1FD-B35A-4D37-8476-D52C009CD498}">
      <dgm:prSet/>
      <dgm:spPr/>
      <dgm:t>
        <a:bodyPr/>
        <a:lstStyle/>
        <a:p>
          <a:endParaRPr lang="ms-MY"/>
        </a:p>
      </dgm:t>
    </dgm:pt>
    <dgm:pt modelId="{4895703A-86A7-4F57-B538-C9DE2F2FA67D}" type="sibTrans" cxnId="{4EB0D1FD-B35A-4D37-8476-D52C009CD498}">
      <dgm:prSet/>
      <dgm:spPr/>
      <dgm:t>
        <a:bodyPr/>
        <a:lstStyle/>
        <a:p>
          <a:endParaRPr lang="ms-MY"/>
        </a:p>
      </dgm:t>
    </dgm:pt>
    <dgm:pt modelId="{DC3FE1E3-F665-445E-89E3-A568896AEB30}" type="pres">
      <dgm:prSet presAssocID="{775B1884-D7A2-4076-91E0-0067EA6836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37616E-7F43-491A-9721-77D4107B9869}" type="pres">
      <dgm:prSet presAssocID="{881171EE-3665-4FC9-B198-DCEA02F21259}" presName="hierRoot1" presStyleCnt="0"/>
      <dgm:spPr/>
    </dgm:pt>
    <dgm:pt modelId="{64B30C84-A2F6-40D2-98F7-DD07CB2FB382}" type="pres">
      <dgm:prSet presAssocID="{881171EE-3665-4FC9-B198-DCEA02F21259}" presName="composite" presStyleCnt="0"/>
      <dgm:spPr/>
    </dgm:pt>
    <dgm:pt modelId="{FE40AFF4-905F-4AD0-A30D-B011206D5E06}" type="pres">
      <dgm:prSet presAssocID="{881171EE-3665-4FC9-B198-DCEA02F21259}" presName="background" presStyleLbl="node0" presStyleIdx="0" presStyleCnt="1"/>
      <dgm:spPr/>
    </dgm:pt>
    <dgm:pt modelId="{6F7B9387-DD49-4BE6-8453-D88DF9C92FFA}" type="pres">
      <dgm:prSet presAssocID="{881171EE-3665-4FC9-B198-DCEA02F21259}" presName="text" presStyleLbl="fgAcc0" presStyleIdx="0" presStyleCnt="1">
        <dgm:presLayoutVars>
          <dgm:chPref val="3"/>
        </dgm:presLayoutVars>
      </dgm:prSet>
      <dgm:spPr/>
    </dgm:pt>
    <dgm:pt modelId="{69B26BB6-26B4-48D9-9833-1C81BDFFB933}" type="pres">
      <dgm:prSet presAssocID="{881171EE-3665-4FC9-B198-DCEA02F21259}" presName="hierChild2" presStyleCnt="0"/>
      <dgm:spPr/>
    </dgm:pt>
    <dgm:pt modelId="{1BC83D57-4937-44A6-B68D-DFB1E3EE6DE5}" type="pres">
      <dgm:prSet presAssocID="{4F248675-96A8-4575-AEB9-9434F70D0A73}" presName="Name10" presStyleLbl="parChTrans1D2" presStyleIdx="0" presStyleCnt="2"/>
      <dgm:spPr/>
    </dgm:pt>
    <dgm:pt modelId="{5A694C2E-FA58-4E04-A3A7-346231DE891A}" type="pres">
      <dgm:prSet presAssocID="{796F5CC2-5D0E-4DB8-A57B-40E04B8B06FD}" presName="hierRoot2" presStyleCnt="0"/>
      <dgm:spPr/>
    </dgm:pt>
    <dgm:pt modelId="{0AE50F7F-6A98-4E78-B396-2A3879EF78A3}" type="pres">
      <dgm:prSet presAssocID="{796F5CC2-5D0E-4DB8-A57B-40E04B8B06FD}" presName="composite2" presStyleCnt="0"/>
      <dgm:spPr/>
    </dgm:pt>
    <dgm:pt modelId="{024554B7-E572-46CE-A620-DC8707C9AABF}" type="pres">
      <dgm:prSet presAssocID="{796F5CC2-5D0E-4DB8-A57B-40E04B8B06FD}" presName="background2" presStyleLbl="node2" presStyleIdx="0" presStyleCnt="2"/>
      <dgm:spPr/>
    </dgm:pt>
    <dgm:pt modelId="{F39C4D76-733B-4EA4-958A-3454A6BDE61B}" type="pres">
      <dgm:prSet presAssocID="{796F5CC2-5D0E-4DB8-A57B-40E04B8B06FD}" presName="text2" presStyleLbl="fgAcc2" presStyleIdx="0" presStyleCnt="2">
        <dgm:presLayoutVars>
          <dgm:chPref val="3"/>
        </dgm:presLayoutVars>
      </dgm:prSet>
      <dgm:spPr/>
    </dgm:pt>
    <dgm:pt modelId="{2CE0744F-6592-42D8-9806-F928791D0C55}" type="pres">
      <dgm:prSet presAssocID="{796F5CC2-5D0E-4DB8-A57B-40E04B8B06FD}" presName="hierChild3" presStyleCnt="0"/>
      <dgm:spPr/>
    </dgm:pt>
    <dgm:pt modelId="{A122050E-2542-4B28-91B2-D7EB66CE0576}" type="pres">
      <dgm:prSet presAssocID="{7AFA376C-5E2F-4CD9-A2E8-466061BBBC01}" presName="Name17" presStyleLbl="parChTrans1D3" presStyleIdx="0" presStyleCnt="2"/>
      <dgm:spPr/>
    </dgm:pt>
    <dgm:pt modelId="{D5CF92FC-7648-4264-89B5-76BDF47DB065}" type="pres">
      <dgm:prSet presAssocID="{D08AA8EA-92C2-4CEC-A2B5-E0768F9E56C4}" presName="hierRoot3" presStyleCnt="0"/>
      <dgm:spPr/>
    </dgm:pt>
    <dgm:pt modelId="{85E13FDC-28C1-4E33-BBD7-D46ABA1DB54B}" type="pres">
      <dgm:prSet presAssocID="{D08AA8EA-92C2-4CEC-A2B5-E0768F9E56C4}" presName="composite3" presStyleCnt="0"/>
      <dgm:spPr/>
    </dgm:pt>
    <dgm:pt modelId="{4A37F971-A622-417C-B38C-6720DC16F934}" type="pres">
      <dgm:prSet presAssocID="{D08AA8EA-92C2-4CEC-A2B5-E0768F9E56C4}" presName="background3" presStyleLbl="node3" presStyleIdx="0" presStyleCnt="2"/>
      <dgm:spPr/>
    </dgm:pt>
    <dgm:pt modelId="{B85D3E6C-82C0-453A-BBD4-DEE569B091C7}" type="pres">
      <dgm:prSet presAssocID="{D08AA8EA-92C2-4CEC-A2B5-E0768F9E56C4}" presName="text3" presStyleLbl="fgAcc3" presStyleIdx="0" presStyleCnt="2">
        <dgm:presLayoutVars>
          <dgm:chPref val="3"/>
        </dgm:presLayoutVars>
      </dgm:prSet>
      <dgm:spPr/>
    </dgm:pt>
    <dgm:pt modelId="{6884DDCC-C27C-423B-BFB6-E203ED11B689}" type="pres">
      <dgm:prSet presAssocID="{D08AA8EA-92C2-4CEC-A2B5-E0768F9E56C4}" presName="hierChild4" presStyleCnt="0"/>
      <dgm:spPr/>
    </dgm:pt>
    <dgm:pt modelId="{6A402E1D-B34D-49B5-8244-F981D2DC7F86}" type="pres">
      <dgm:prSet presAssocID="{8E62EF7F-F3B1-49B2-85F5-C777E39511B2}" presName="Name17" presStyleLbl="parChTrans1D3" presStyleIdx="1" presStyleCnt="2"/>
      <dgm:spPr/>
    </dgm:pt>
    <dgm:pt modelId="{7D9A0025-B606-4431-B818-685973D63593}" type="pres">
      <dgm:prSet presAssocID="{29056CD6-059A-495F-984F-169B749A2957}" presName="hierRoot3" presStyleCnt="0"/>
      <dgm:spPr/>
    </dgm:pt>
    <dgm:pt modelId="{BCAE6595-2C72-477C-9853-AD9D435E5CE0}" type="pres">
      <dgm:prSet presAssocID="{29056CD6-059A-495F-984F-169B749A2957}" presName="composite3" presStyleCnt="0"/>
      <dgm:spPr/>
    </dgm:pt>
    <dgm:pt modelId="{019BD49A-006D-4E0A-B0B5-976B529BDF7D}" type="pres">
      <dgm:prSet presAssocID="{29056CD6-059A-495F-984F-169B749A2957}" presName="background3" presStyleLbl="node3" presStyleIdx="1" presStyleCnt="2"/>
      <dgm:spPr/>
    </dgm:pt>
    <dgm:pt modelId="{0ECD1695-D3E5-4AC7-B457-038A361433B4}" type="pres">
      <dgm:prSet presAssocID="{29056CD6-059A-495F-984F-169B749A2957}" presName="text3" presStyleLbl="fgAcc3" presStyleIdx="1" presStyleCnt="2">
        <dgm:presLayoutVars>
          <dgm:chPref val="3"/>
        </dgm:presLayoutVars>
      </dgm:prSet>
      <dgm:spPr/>
    </dgm:pt>
    <dgm:pt modelId="{049F026B-9A6A-4A30-BD00-00D01321ADC6}" type="pres">
      <dgm:prSet presAssocID="{29056CD6-059A-495F-984F-169B749A2957}" presName="hierChild4" presStyleCnt="0"/>
      <dgm:spPr/>
    </dgm:pt>
    <dgm:pt modelId="{096887C6-1F81-425A-A82F-09470B0B9A4B}" type="pres">
      <dgm:prSet presAssocID="{5B613FBB-F3C0-434C-8A0B-344377928959}" presName="Name10" presStyleLbl="parChTrans1D2" presStyleIdx="1" presStyleCnt="2"/>
      <dgm:spPr/>
    </dgm:pt>
    <dgm:pt modelId="{75411BEB-7819-4EFC-9ED5-A863A5D70AC7}" type="pres">
      <dgm:prSet presAssocID="{D1AB4ED1-D7EE-4ADB-BF1D-346FA85E1946}" presName="hierRoot2" presStyleCnt="0"/>
      <dgm:spPr/>
    </dgm:pt>
    <dgm:pt modelId="{A5627CD5-0225-4985-81FE-2CFDEC444A09}" type="pres">
      <dgm:prSet presAssocID="{D1AB4ED1-D7EE-4ADB-BF1D-346FA85E1946}" presName="composite2" presStyleCnt="0"/>
      <dgm:spPr/>
    </dgm:pt>
    <dgm:pt modelId="{119B1D63-2C99-469A-A38E-D6B116588467}" type="pres">
      <dgm:prSet presAssocID="{D1AB4ED1-D7EE-4ADB-BF1D-346FA85E1946}" presName="background2" presStyleLbl="node2" presStyleIdx="1" presStyleCnt="2"/>
      <dgm:spPr/>
    </dgm:pt>
    <dgm:pt modelId="{7EA25159-B768-4909-9190-802090296B43}" type="pres">
      <dgm:prSet presAssocID="{D1AB4ED1-D7EE-4ADB-BF1D-346FA85E1946}" presName="text2" presStyleLbl="fgAcc2" presStyleIdx="1" presStyleCnt="2">
        <dgm:presLayoutVars>
          <dgm:chPref val="3"/>
        </dgm:presLayoutVars>
      </dgm:prSet>
      <dgm:spPr/>
    </dgm:pt>
    <dgm:pt modelId="{DA7C8CE7-690C-4D92-A1E6-63F7323CEA63}" type="pres">
      <dgm:prSet presAssocID="{D1AB4ED1-D7EE-4ADB-BF1D-346FA85E1946}" presName="hierChild3" presStyleCnt="0"/>
      <dgm:spPr/>
    </dgm:pt>
  </dgm:ptLst>
  <dgm:cxnLst>
    <dgm:cxn modelId="{EB09E911-B1B1-4BF2-8A35-0D98E48C1C40}" type="presOf" srcId="{D1AB4ED1-D7EE-4ADB-BF1D-346FA85E1946}" destId="{7EA25159-B768-4909-9190-802090296B43}" srcOrd="0" destOrd="0" presId="urn:microsoft.com/office/officeart/2005/8/layout/hierarchy1"/>
    <dgm:cxn modelId="{74951D36-320B-4427-BF24-9FDB4CFCB06A}" type="presOf" srcId="{7AFA376C-5E2F-4CD9-A2E8-466061BBBC01}" destId="{A122050E-2542-4B28-91B2-D7EB66CE0576}" srcOrd="0" destOrd="0" presId="urn:microsoft.com/office/officeart/2005/8/layout/hierarchy1"/>
    <dgm:cxn modelId="{A88C2B3B-B3D0-4D11-AE6C-F3807E59018C}" srcId="{775B1884-D7A2-4076-91E0-0067EA683621}" destId="{881171EE-3665-4FC9-B198-DCEA02F21259}" srcOrd="0" destOrd="0" parTransId="{D09FF650-8604-4362-8F69-E3B510A8115C}" sibTransId="{C88090DA-11FE-4290-8C36-F1AC6C4E75CB}"/>
    <dgm:cxn modelId="{8429515D-F99B-4152-B5AA-AD5BBCDFDD1D}" type="presOf" srcId="{5B613FBB-F3C0-434C-8A0B-344377928959}" destId="{096887C6-1F81-425A-A82F-09470B0B9A4B}" srcOrd="0" destOrd="0" presId="urn:microsoft.com/office/officeart/2005/8/layout/hierarchy1"/>
    <dgm:cxn modelId="{7CE2F142-C186-4D1D-B52F-DE9F88CAC6D6}" srcId="{796F5CC2-5D0E-4DB8-A57B-40E04B8B06FD}" destId="{29056CD6-059A-495F-984F-169B749A2957}" srcOrd="1" destOrd="0" parTransId="{8E62EF7F-F3B1-49B2-85F5-C777E39511B2}" sibTransId="{104A065B-6CCA-4BCF-8ED4-C67ED82678BB}"/>
    <dgm:cxn modelId="{E1B83949-88BD-433F-87D5-651FCFA0AD8A}" type="presOf" srcId="{796F5CC2-5D0E-4DB8-A57B-40E04B8B06FD}" destId="{F39C4D76-733B-4EA4-958A-3454A6BDE61B}" srcOrd="0" destOrd="0" presId="urn:microsoft.com/office/officeart/2005/8/layout/hierarchy1"/>
    <dgm:cxn modelId="{516F6C71-A62E-4A4C-B90E-E398E360692C}" type="presOf" srcId="{4F248675-96A8-4575-AEB9-9434F70D0A73}" destId="{1BC83D57-4937-44A6-B68D-DFB1E3EE6DE5}" srcOrd="0" destOrd="0" presId="urn:microsoft.com/office/officeart/2005/8/layout/hierarchy1"/>
    <dgm:cxn modelId="{41881598-3B7A-488F-B89E-7B9C6863E98E}" type="presOf" srcId="{29056CD6-059A-495F-984F-169B749A2957}" destId="{0ECD1695-D3E5-4AC7-B457-038A361433B4}" srcOrd="0" destOrd="0" presId="urn:microsoft.com/office/officeart/2005/8/layout/hierarchy1"/>
    <dgm:cxn modelId="{DEC3209B-53E7-4B9D-9EE0-F3C9AADB99D7}" type="presOf" srcId="{881171EE-3665-4FC9-B198-DCEA02F21259}" destId="{6F7B9387-DD49-4BE6-8453-D88DF9C92FFA}" srcOrd="0" destOrd="0" presId="urn:microsoft.com/office/officeart/2005/8/layout/hierarchy1"/>
    <dgm:cxn modelId="{EB1A18AE-B7C8-44F2-A5B2-1A4E0F25FC8E}" type="presOf" srcId="{775B1884-D7A2-4076-91E0-0067EA683621}" destId="{DC3FE1E3-F665-445E-89E3-A568896AEB30}" srcOrd="0" destOrd="0" presId="urn:microsoft.com/office/officeart/2005/8/layout/hierarchy1"/>
    <dgm:cxn modelId="{5BE070C0-6CDF-4BDF-AC6F-107518E36288}" srcId="{796F5CC2-5D0E-4DB8-A57B-40E04B8B06FD}" destId="{D08AA8EA-92C2-4CEC-A2B5-E0768F9E56C4}" srcOrd="0" destOrd="0" parTransId="{7AFA376C-5E2F-4CD9-A2E8-466061BBBC01}" sibTransId="{3CF243FD-8806-4FBD-AEA7-307895AF9C93}"/>
    <dgm:cxn modelId="{0D7765C7-702E-4F7C-B864-CEDE949B8616}" type="presOf" srcId="{D08AA8EA-92C2-4CEC-A2B5-E0768F9E56C4}" destId="{B85D3E6C-82C0-453A-BBD4-DEE569B091C7}" srcOrd="0" destOrd="0" presId="urn:microsoft.com/office/officeart/2005/8/layout/hierarchy1"/>
    <dgm:cxn modelId="{C4FE12E7-B08F-43AF-9239-D37C1970B58E}" srcId="{881171EE-3665-4FC9-B198-DCEA02F21259}" destId="{796F5CC2-5D0E-4DB8-A57B-40E04B8B06FD}" srcOrd="0" destOrd="0" parTransId="{4F248675-96A8-4575-AEB9-9434F70D0A73}" sibTransId="{DCE31824-A415-400F-8F4A-C078CA94B5EA}"/>
    <dgm:cxn modelId="{D2F0F8F5-B688-455B-B4B8-627BB5B1150B}" type="presOf" srcId="{8E62EF7F-F3B1-49B2-85F5-C777E39511B2}" destId="{6A402E1D-B34D-49B5-8244-F981D2DC7F86}" srcOrd="0" destOrd="0" presId="urn:microsoft.com/office/officeart/2005/8/layout/hierarchy1"/>
    <dgm:cxn modelId="{4EB0D1FD-B35A-4D37-8476-D52C009CD498}" srcId="{881171EE-3665-4FC9-B198-DCEA02F21259}" destId="{D1AB4ED1-D7EE-4ADB-BF1D-346FA85E1946}" srcOrd="1" destOrd="0" parTransId="{5B613FBB-F3C0-434C-8A0B-344377928959}" sibTransId="{4895703A-86A7-4F57-B538-C9DE2F2FA67D}"/>
    <dgm:cxn modelId="{DA52CAD5-FE46-440A-8BF3-8E7933FAD86B}" type="presParOf" srcId="{DC3FE1E3-F665-445E-89E3-A568896AEB30}" destId="{3737616E-7F43-491A-9721-77D4107B9869}" srcOrd="0" destOrd="0" presId="urn:microsoft.com/office/officeart/2005/8/layout/hierarchy1"/>
    <dgm:cxn modelId="{65097F1C-A92B-4498-B0A4-1609309FCE35}" type="presParOf" srcId="{3737616E-7F43-491A-9721-77D4107B9869}" destId="{64B30C84-A2F6-40D2-98F7-DD07CB2FB382}" srcOrd="0" destOrd="0" presId="urn:microsoft.com/office/officeart/2005/8/layout/hierarchy1"/>
    <dgm:cxn modelId="{67138924-7D82-4FC9-9F14-67258CF9F6C1}" type="presParOf" srcId="{64B30C84-A2F6-40D2-98F7-DD07CB2FB382}" destId="{FE40AFF4-905F-4AD0-A30D-B011206D5E06}" srcOrd="0" destOrd="0" presId="urn:microsoft.com/office/officeart/2005/8/layout/hierarchy1"/>
    <dgm:cxn modelId="{1BA34D47-F4D5-4D39-9EBD-0225007E334E}" type="presParOf" srcId="{64B30C84-A2F6-40D2-98F7-DD07CB2FB382}" destId="{6F7B9387-DD49-4BE6-8453-D88DF9C92FFA}" srcOrd="1" destOrd="0" presId="urn:microsoft.com/office/officeart/2005/8/layout/hierarchy1"/>
    <dgm:cxn modelId="{80E1D590-364D-41D4-80AA-54BFCED10BE1}" type="presParOf" srcId="{3737616E-7F43-491A-9721-77D4107B9869}" destId="{69B26BB6-26B4-48D9-9833-1C81BDFFB933}" srcOrd="1" destOrd="0" presId="urn:microsoft.com/office/officeart/2005/8/layout/hierarchy1"/>
    <dgm:cxn modelId="{B152F9CD-DE65-4009-83E2-0BFB60F6CEB8}" type="presParOf" srcId="{69B26BB6-26B4-48D9-9833-1C81BDFFB933}" destId="{1BC83D57-4937-44A6-B68D-DFB1E3EE6DE5}" srcOrd="0" destOrd="0" presId="urn:microsoft.com/office/officeart/2005/8/layout/hierarchy1"/>
    <dgm:cxn modelId="{D39FB22A-06FA-4258-88FE-772A9AA885B7}" type="presParOf" srcId="{69B26BB6-26B4-48D9-9833-1C81BDFFB933}" destId="{5A694C2E-FA58-4E04-A3A7-346231DE891A}" srcOrd="1" destOrd="0" presId="urn:microsoft.com/office/officeart/2005/8/layout/hierarchy1"/>
    <dgm:cxn modelId="{9F5C22BD-846F-4506-90A9-BEE0D1D48E11}" type="presParOf" srcId="{5A694C2E-FA58-4E04-A3A7-346231DE891A}" destId="{0AE50F7F-6A98-4E78-B396-2A3879EF78A3}" srcOrd="0" destOrd="0" presId="urn:microsoft.com/office/officeart/2005/8/layout/hierarchy1"/>
    <dgm:cxn modelId="{4BFAD85E-B434-44AA-8AC5-7257C17FB096}" type="presParOf" srcId="{0AE50F7F-6A98-4E78-B396-2A3879EF78A3}" destId="{024554B7-E572-46CE-A620-DC8707C9AABF}" srcOrd="0" destOrd="0" presId="urn:microsoft.com/office/officeart/2005/8/layout/hierarchy1"/>
    <dgm:cxn modelId="{122F3F2D-F1F6-4E2C-8EC8-74F52420CBF6}" type="presParOf" srcId="{0AE50F7F-6A98-4E78-B396-2A3879EF78A3}" destId="{F39C4D76-733B-4EA4-958A-3454A6BDE61B}" srcOrd="1" destOrd="0" presId="urn:microsoft.com/office/officeart/2005/8/layout/hierarchy1"/>
    <dgm:cxn modelId="{69EC61D8-60DE-4367-954F-6263283591F0}" type="presParOf" srcId="{5A694C2E-FA58-4E04-A3A7-346231DE891A}" destId="{2CE0744F-6592-42D8-9806-F928791D0C55}" srcOrd="1" destOrd="0" presId="urn:microsoft.com/office/officeart/2005/8/layout/hierarchy1"/>
    <dgm:cxn modelId="{8113E3DA-CF0F-43FD-A189-43CE62C3E484}" type="presParOf" srcId="{2CE0744F-6592-42D8-9806-F928791D0C55}" destId="{A122050E-2542-4B28-91B2-D7EB66CE0576}" srcOrd="0" destOrd="0" presId="urn:microsoft.com/office/officeart/2005/8/layout/hierarchy1"/>
    <dgm:cxn modelId="{F5ECD7FB-4B24-43DD-9F35-55AB9CDEE3EB}" type="presParOf" srcId="{2CE0744F-6592-42D8-9806-F928791D0C55}" destId="{D5CF92FC-7648-4264-89B5-76BDF47DB065}" srcOrd="1" destOrd="0" presId="urn:microsoft.com/office/officeart/2005/8/layout/hierarchy1"/>
    <dgm:cxn modelId="{8578ECDB-3966-4C7D-9C32-25BD8C83EC93}" type="presParOf" srcId="{D5CF92FC-7648-4264-89B5-76BDF47DB065}" destId="{85E13FDC-28C1-4E33-BBD7-D46ABA1DB54B}" srcOrd="0" destOrd="0" presId="urn:microsoft.com/office/officeart/2005/8/layout/hierarchy1"/>
    <dgm:cxn modelId="{0A0FF4CA-6D0D-4BF2-AA4F-D2E71F5FAFE2}" type="presParOf" srcId="{85E13FDC-28C1-4E33-BBD7-D46ABA1DB54B}" destId="{4A37F971-A622-417C-B38C-6720DC16F934}" srcOrd="0" destOrd="0" presId="urn:microsoft.com/office/officeart/2005/8/layout/hierarchy1"/>
    <dgm:cxn modelId="{7682DECA-2AC6-4E91-A52C-2464637FD4E5}" type="presParOf" srcId="{85E13FDC-28C1-4E33-BBD7-D46ABA1DB54B}" destId="{B85D3E6C-82C0-453A-BBD4-DEE569B091C7}" srcOrd="1" destOrd="0" presId="urn:microsoft.com/office/officeart/2005/8/layout/hierarchy1"/>
    <dgm:cxn modelId="{BA8D1A0C-3062-4063-B8F0-2BE480AC98DF}" type="presParOf" srcId="{D5CF92FC-7648-4264-89B5-76BDF47DB065}" destId="{6884DDCC-C27C-423B-BFB6-E203ED11B689}" srcOrd="1" destOrd="0" presId="urn:microsoft.com/office/officeart/2005/8/layout/hierarchy1"/>
    <dgm:cxn modelId="{49D60C38-58AA-4DA4-948A-C0D86E417CB6}" type="presParOf" srcId="{2CE0744F-6592-42D8-9806-F928791D0C55}" destId="{6A402E1D-B34D-49B5-8244-F981D2DC7F86}" srcOrd="2" destOrd="0" presId="urn:microsoft.com/office/officeart/2005/8/layout/hierarchy1"/>
    <dgm:cxn modelId="{87B63CEC-733B-43D0-8535-80065661F96E}" type="presParOf" srcId="{2CE0744F-6592-42D8-9806-F928791D0C55}" destId="{7D9A0025-B606-4431-B818-685973D63593}" srcOrd="3" destOrd="0" presId="urn:microsoft.com/office/officeart/2005/8/layout/hierarchy1"/>
    <dgm:cxn modelId="{99E2DBC6-6488-4EFF-8709-8FE9A407907D}" type="presParOf" srcId="{7D9A0025-B606-4431-B818-685973D63593}" destId="{BCAE6595-2C72-477C-9853-AD9D435E5CE0}" srcOrd="0" destOrd="0" presId="urn:microsoft.com/office/officeart/2005/8/layout/hierarchy1"/>
    <dgm:cxn modelId="{967AF922-58B1-4A72-BCF4-21869BC28DF4}" type="presParOf" srcId="{BCAE6595-2C72-477C-9853-AD9D435E5CE0}" destId="{019BD49A-006D-4E0A-B0B5-976B529BDF7D}" srcOrd="0" destOrd="0" presId="urn:microsoft.com/office/officeart/2005/8/layout/hierarchy1"/>
    <dgm:cxn modelId="{5DEB4CE4-ECDC-4E82-BF88-B57A64D50B7F}" type="presParOf" srcId="{BCAE6595-2C72-477C-9853-AD9D435E5CE0}" destId="{0ECD1695-D3E5-4AC7-B457-038A361433B4}" srcOrd="1" destOrd="0" presId="urn:microsoft.com/office/officeart/2005/8/layout/hierarchy1"/>
    <dgm:cxn modelId="{DACED5B8-7573-47F3-8C37-A83D6DBC2235}" type="presParOf" srcId="{7D9A0025-B606-4431-B818-685973D63593}" destId="{049F026B-9A6A-4A30-BD00-00D01321ADC6}" srcOrd="1" destOrd="0" presId="urn:microsoft.com/office/officeart/2005/8/layout/hierarchy1"/>
    <dgm:cxn modelId="{ADFBEEF6-3BAA-4E5B-8573-9AA0EC8443F9}" type="presParOf" srcId="{69B26BB6-26B4-48D9-9833-1C81BDFFB933}" destId="{096887C6-1F81-425A-A82F-09470B0B9A4B}" srcOrd="2" destOrd="0" presId="urn:microsoft.com/office/officeart/2005/8/layout/hierarchy1"/>
    <dgm:cxn modelId="{49E40CA4-4785-46AD-B851-7BE238C0C515}" type="presParOf" srcId="{69B26BB6-26B4-48D9-9833-1C81BDFFB933}" destId="{75411BEB-7819-4EFC-9ED5-A863A5D70AC7}" srcOrd="3" destOrd="0" presId="urn:microsoft.com/office/officeart/2005/8/layout/hierarchy1"/>
    <dgm:cxn modelId="{2099D998-8063-4523-93DF-4E30D267985D}" type="presParOf" srcId="{75411BEB-7819-4EFC-9ED5-A863A5D70AC7}" destId="{A5627CD5-0225-4985-81FE-2CFDEC444A09}" srcOrd="0" destOrd="0" presId="urn:microsoft.com/office/officeart/2005/8/layout/hierarchy1"/>
    <dgm:cxn modelId="{A581D4E1-7C29-4161-99C2-31ABB5B7212B}" type="presParOf" srcId="{A5627CD5-0225-4985-81FE-2CFDEC444A09}" destId="{119B1D63-2C99-469A-A38E-D6B116588467}" srcOrd="0" destOrd="0" presId="urn:microsoft.com/office/officeart/2005/8/layout/hierarchy1"/>
    <dgm:cxn modelId="{EF84EAF3-B28D-4A6F-B9B4-D58F31424194}" type="presParOf" srcId="{A5627CD5-0225-4985-81FE-2CFDEC444A09}" destId="{7EA25159-B768-4909-9190-802090296B43}" srcOrd="1" destOrd="0" presId="urn:microsoft.com/office/officeart/2005/8/layout/hierarchy1"/>
    <dgm:cxn modelId="{2631B2DE-7103-42BA-A022-81D5CD78B916}" type="presParOf" srcId="{75411BEB-7819-4EFC-9ED5-A863A5D70AC7}" destId="{DA7C8CE7-690C-4D92-A1E6-63F7323CEA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C6F4EE-C78B-4776-9363-75DACF140D1A}" type="doc">
      <dgm:prSet loTypeId="urn:microsoft.com/office/officeart/2005/8/layout/chevron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ms-MY"/>
        </a:p>
      </dgm:t>
    </dgm:pt>
    <dgm:pt modelId="{15255256-CFEE-47F6-B9F4-F14E4C5CE7DC}">
      <dgm:prSet phldrT="[Text]"/>
      <dgm:spPr/>
      <dgm:t>
        <a:bodyPr/>
        <a:lstStyle/>
        <a:p>
          <a:r>
            <a:rPr lang="en-US" dirty="0"/>
            <a:t>Criteria to pass</a:t>
          </a:r>
          <a:endParaRPr lang="ms-MY" dirty="0"/>
        </a:p>
      </dgm:t>
    </dgm:pt>
    <dgm:pt modelId="{1E5A8B6D-00E8-4290-95F6-DC84D59CC3AC}" type="parTrans" cxnId="{38F8668C-777A-4A0A-ACDC-EA90663693FE}">
      <dgm:prSet/>
      <dgm:spPr/>
      <dgm:t>
        <a:bodyPr/>
        <a:lstStyle/>
        <a:p>
          <a:endParaRPr lang="ms-MY"/>
        </a:p>
      </dgm:t>
    </dgm:pt>
    <dgm:pt modelId="{B36E8F88-8E14-43F6-8BCE-E5441765E23A}" type="sibTrans" cxnId="{38F8668C-777A-4A0A-ACDC-EA90663693FE}">
      <dgm:prSet/>
      <dgm:spPr/>
      <dgm:t>
        <a:bodyPr/>
        <a:lstStyle/>
        <a:p>
          <a:endParaRPr lang="ms-MY"/>
        </a:p>
      </dgm:t>
    </dgm:pt>
    <dgm:pt modelId="{CFC97BC4-DDC3-4F98-9495-B1D4A260BCCC}">
      <dgm:prSet phldrT="[Text]"/>
      <dgm:spPr/>
      <dgm:t>
        <a:bodyPr/>
        <a:lstStyle/>
        <a:p>
          <a:r>
            <a:rPr lang="en-US" b="1" strike="noStrike" baseline="0" dirty="0">
              <a:solidFill>
                <a:srgbClr val="00B0F0"/>
              </a:solidFill>
            </a:rPr>
            <a:t>50%</a:t>
          </a:r>
          <a:r>
            <a:rPr lang="en-US" strike="noStrike" baseline="0" dirty="0"/>
            <a:t> passing marks for </a:t>
          </a:r>
          <a:r>
            <a:rPr lang="en-US" b="1" strike="noStrike" baseline="0" dirty="0">
              <a:solidFill>
                <a:srgbClr val="00B0F0"/>
              </a:solidFill>
            </a:rPr>
            <a:t>formative</a:t>
          </a:r>
          <a:r>
            <a:rPr lang="en-US" strike="noStrike" baseline="0" dirty="0"/>
            <a:t> (coursework) assessment </a:t>
          </a:r>
          <a:r>
            <a:rPr lang="en-US" b="1" strike="noStrike" baseline="0" dirty="0">
              <a:solidFill>
                <a:srgbClr val="FF0000"/>
              </a:solidFill>
            </a:rPr>
            <a:t>AND</a:t>
          </a:r>
          <a:endParaRPr lang="ms-MY" b="1" strike="noStrike" baseline="0" dirty="0">
            <a:solidFill>
              <a:srgbClr val="FF0000"/>
            </a:solidFill>
          </a:endParaRPr>
        </a:p>
      </dgm:t>
    </dgm:pt>
    <dgm:pt modelId="{73D4E415-62F9-4247-BA8A-FBD235D80E5F}" type="parTrans" cxnId="{D78799CA-3749-4FB9-9ED4-817FAE4E9D08}">
      <dgm:prSet/>
      <dgm:spPr/>
      <dgm:t>
        <a:bodyPr/>
        <a:lstStyle/>
        <a:p>
          <a:endParaRPr lang="ms-MY"/>
        </a:p>
      </dgm:t>
    </dgm:pt>
    <dgm:pt modelId="{329D457B-9340-4186-BBDF-F524C98EF035}" type="sibTrans" cxnId="{D78799CA-3749-4FB9-9ED4-817FAE4E9D08}">
      <dgm:prSet/>
      <dgm:spPr/>
      <dgm:t>
        <a:bodyPr/>
        <a:lstStyle/>
        <a:p>
          <a:endParaRPr lang="ms-MY"/>
        </a:p>
      </dgm:t>
    </dgm:pt>
    <dgm:pt modelId="{1D17E088-1BEF-42E8-8C23-97AA85E05E65}">
      <dgm:prSet phldrT="[Text]"/>
      <dgm:spPr/>
      <dgm:t>
        <a:bodyPr/>
        <a:lstStyle/>
        <a:p>
          <a:r>
            <a:rPr lang="en-US" b="1" strike="noStrike" baseline="0" dirty="0">
              <a:solidFill>
                <a:srgbClr val="00B0F0"/>
              </a:solidFill>
            </a:rPr>
            <a:t>40%</a:t>
          </a:r>
          <a:r>
            <a:rPr lang="en-US" strike="noStrike" baseline="0" dirty="0"/>
            <a:t> passing marks for </a:t>
          </a:r>
          <a:r>
            <a:rPr lang="en-US" b="1" strike="noStrike" baseline="0" dirty="0">
              <a:solidFill>
                <a:srgbClr val="00B0F0"/>
              </a:solidFill>
            </a:rPr>
            <a:t>summative</a:t>
          </a:r>
          <a:r>
            <a:rPr lang="en-US" strike="noStrike" baseline="0" dirty="0"/>
            <a:t> (final exam) assessment </a:t>
          </a:r>
          <a:r>
            <a:rPr lang="en-US" b="1" strike="noStrike" baseline="0" dirty="0">
              <a:solidFill>
                <a:srgbClr val="FF0000"/>
              </a:solidFill>
            </a:rPr>
            <a:t>AND</a:t>
          </a:r>
          <a:endParaRPr lang="ms-MY" b="1" strike="noStrike" baseline="0" dirty="0">
            <a:solidFill>
              <a:srgbClr val="FF0000"/>
            </a:solidFill>
          </a:endParaRPr>
        </a:p>
      </dgm:t>
    </dgm:pt>
    <dgm:pt modelId="{6D9D5C64-927C-417C-B9A1-B8A2CB626093}" type="parTrans" cxnId="{96EA3C58-5961-4616-819D-4C2596DC6774}">
      <dgm:prSet/>
      <dgm:spPr/>
      <dgm:t>
        <a:bodyPr/>
        <a:lstStyle/>
        <a:p>
          <a:endParaRPr lang="ms-MY"/>
        </a:p>
      </dgm:t>
    </dgm:pt>
    <dgm:pt modelId="{3B0A5F87-376D-42AF-A730-71658BDAD899}" type="sibTrans" cxnId="{96EA3C58-5961-4616-819D-4C2596DC6774}">
      <dgm:prSet/>
      <dgm:spPr/>
      <dgm:t>
        <a:bodyPr/>
        <a:lstStyle/>
        <a:p>
          <a:endParaRPr lang="ms-MY"/>
        </a:p>
      </dgm:t>
    </dgm:pt>
    <dgm:pt modelId="{91F85689-73FE-4B15-85AD-4B4F01C22182}">
      <dgm:prSet phldrT="[Text]"/>
      <dgm:spPr/>
      <dgm:t>
        <a:bodyPr/>
        <a:lstStyle/>
        <a:p>
          <a:r>
            <a:rPr lang="en-US" b="1" dirty="0">
              <a:solidFill>
                <a:srgbClr val="00B0F0"/>
              </a:solidFill>
            </a:rPr>
            <a:t>50%</a:t>
          </a:r>
          <a:r>
            <a:rPr lang="en-US" dirty="0"/>
            <a:t> passing marks for the </a:t>
          </a:r>
          <a:r>
            <a:rPr lang="en-US" b="1" dirty="0">
              <a:solidFill>
                <a:srgbClr val="00B0F0"/>
              </a:solidFill>
            </a:rPr>
            <a:t>total of the assessments</a:t>
          </a:r>
          <a:r>
            <a:rPr lang="en-US" dirty="0"/>
            <a:t> (overall mark)</a:t>
          </a:r>
          <a:endParaRPr lang="ms-MY" dirty="0"/>
        </a:p>
      </dgm:t>
    </dgm:pt>
    <dgm:pt modelId="{6D515083-B22A-48E5-A30A-38BDD8D01417}" type="parTrans" cxnId="{9C0CA63E-14E9-43CB-9F14-2D7218FF29CB}">
      <dgm:prSet/>
      <dgm:spPr/>
      <dgm:t>
        <a:bodyPr/>
        <a:lstStyle/>
        <a:p>
          <a:endParaRPr lang="ms-MY"/>
        </a:p>
      </dgm:t>
    </dgm:pt>
    <dgm:pt modelId="{E8DDFF8E-D20C-4754-843F-C55E0C545A52}" type="sibTrans" cxnId="{9C0CA63E-14E9-43CB-9F14-2D7218FF29CB}">
      <dgm:prSet/>
      <dgm:spPr/>
      <dgm:t>
        <a:bodyPr/>
        <a:lstStyle/>
        <a:p>
          <a:endParaRPr lang="ms-MY"/>
        </a:p>
      </dgm:t>
    </dgm:pt>
    <dgm:pt modelId="{B949986B-2B0A-4D90-8C30-358C7AAEE2F6}" type="pres">
      <dgm:prSet presAssocID="{F8C6F4EE-C78B-4776-9363-75DACF140D1A}" presName="linearFlow" presStyleCnt="0">
        <dgm:presLayoutVars>
          <dgm:dir/>
          <dgm:animLvl val="lvl"/>
          <dgm:resizeHandles val="exact"/>
        </dgm:presLayoutVars>
      </dgm:prSet>
      <dgm:spPr/>
    </dgm:pt>
    <dgm:pt modelId="{A35C59E7-5391-4153-9C53-21670FDFE0E6}" type="pres">
      <dgm:prSet presAssocID="{15255256-CFEE-47F6-B9F4-F14E4C5CE7DC}" presName="composite" presStyleCnt="0"/>
      <dgm:spPr/>
    </dgm:pt>
    <dgm:pt modelId="{169CF753-B18D-4D0A-96C3-8E5F73CA9BB6}" type="pres">
      <dgm:prSet presAssocID="{15255256-CFEE-47F6-B9F4-F14E4C5CE7DC}" presName="parentText" presStyleLbl="alignNode1" presStyleIdx="0" presStyleCnt="1" custAng="10800000" custFlipHor="1" custLinFactNeighborX="0" custLinFactNeighborY="-27150">
        <dgm:presLayoutVars>
          <dgm:chMax val="1"/>
          <dgm:bulletEnabled val="1"/>
        </dgm:presLayoutVars>
      </dgm:prSet>
      <dgm:spPr/>
    </dgm:pt>
    <dgm:pt modelId="{F2A5D70F-803D-4700-87BB-559C6CA1787B}" type="pres">
      <dgm:prSet presAssocID="{15255256-CFEE-47F6-B9F4-F14E4C5CE7DC}" presName="descendantText" presStyleLbl="alignAcc1" presStyleIdx="0" presStyleCnt="1" custLinFactNeighborX="0" custLinFactNeighborY="53609">
        <dgm:presLayoutVars>
          <dgm:bulletEnabled val="1"/>
        </dgm:presLayoutVars>
      </dgm:prSet>
      <dgm:spPr/>
    </dgm:pt>
  </dgm:ptLst>
  <dgm:cxnLst>
    <dgm:cxn modelId="{EF495914-0CBC-4F99-8617-E90BF8B8AF3A}" type="presOf" srcId="{1D17E088-1BEF-42E8-8C23-97AA85E05E65}" destId="{F2A5D70F-803D-4700-87BB-559C6CA1787B}" srcOrd="0" destOrd="1" presId="urn:microsoft.com/office/officeart/2005/8/layout/chevron2"/>
    <dgm:cxn modelId="{9C0CA63E-14E9-43CB-9F14-2D7218FF29CB}" srcId="{15255256-CFEE-47F6-B9F4-F14E4C5CE7DC}" destId="{91F85689-73FE-4B15-85AD-4B4F01C22182}" srcOrd="2" destOrd="0" parTransId="{6D515083-B22A-48E5-A30A-38BDD8D01417}" sibTransId="{E8DDFF8E-D20C-4754-843F-C55E0C545A52}"/>
    <dgm:cxn modelId="{96EA3C58-5961-4616-819D-4C2596DC6774}" srcId="{15255256-CFEE-47F6-B9F4-F14E4C5CE7DC}" destId="{1D17E088-1BEF-42E8-8C23-97AA85E05E65}" srcOrd="1" destOrd="0" parTransId="{6D9D5C64-927C-417C-B9A1-B8A2CB626093}" sibTransId="{3B0A5F87-376D-42AF-A730-71658BDAD899}"/>
    <dgm:cxn modelId="{D6DBE27A-167F-429E-913A-7D73458BDA40}" type="presOf" srcId="{CFC97BC4-DDC3-4F98-9495-B1D4A260BCCC}" destId="{F2A5D70F-803D-4700-87BB-559C6CA1787B}" srcOrd="0" destOrd="0" presId="urn:microsoft.com/office/officeart/2005/8/layout/chevron2"/>
    <dgm:cxn modelId="{38F8668C-777A-4A0A-ACDC-EA90663693FE}" srcId="{F8C6F4EE-C78B-4776-9363-75DACF140D1A}" destId="{15255256-CFEE-47F6-B9F4-F14E4C5CE7DC}" srcOrd="0" destOrd="0" parTransId="{1E5A8B6D-00E8-4290-95F6-DC84D59CC3AC}" sibTransId="{B36E8F88-8E14-43F6-8BCE-E5441765E23A}"/>
    <dgm:cxn modelId="{DCB4389B-0F41-4ECB-A837-B4F01A0C057B}" type="presOf" srcId="{F8C6F4EE-C78B-4776-9363-75DACF140D1A}" destId="{B949986B-2B0A-4D90-8C30-358C7AAEE2F6}" srcOrd="0" destOrd="0" presId="urn:microsoft.com/office/officeart/2005/8/layout/chevron2"/>
    <dgm:cxn modelId="{C44989C1-0E48-4BA8-A47C-B522FB6CD828}" type="presOf" srcId="{15255256-CFEE-47F6-B9F4-F14E4C5CE7DC}" destId="{169CF753-B18D-4D0A-96C3-8E5F73CA9BB6}" srcOrd="0" destOrd="0" presId="urn:microsoft.com/office/officeart/2005/8/layout/chevron2"/>
    <dgm:cxn modelId="{D78799CA-3749-4FB9-9ED4-817FAE4E9D08}" srcId="{15255256-CFEE-47F6-B9F4-F14E4C5CE7DC}" destId="{CFC97BC4-DDC3-4F98-9495-B1D4A260BCCC}" srcOrd="0" destOrd="0" parTransId="{73D4E415-62F9-4247-BA8A-FBD235D80E5F}" sibTransId="{329D457B-9340-4186-BBDF-F524C98EF035}"/>
    <dgm:cxn modelId="{86F0A5F6-A335-4D95-9986-B7F0116A40BC}" type="presOf" srcId="{91F85689-73FE-4B15-85AD-4B4F01C22182}" destId="{F2A5D70F-803D-4700-87BB-559C6CA1787B}" srcOrd="0" destOrd="2" presId="urn:microsoft.com/office/officeart/2005/8/layout/chevron2"/>
    <dgm:cxn modelId="{D8807B25-46E0-49B9-B36A-8BE0A9C8BA3E}" type="presParOf" srcId="{B949986B-2B0A-4D90-8C30-358C7AAEE2F6}" destId="{A35C59E7-5391-4153-9C53-21670FDFE0E6}" srcOrd="0" destOrd="0" presId="urn:microsoft.com/office/officeart/2005/8/layout/chevron2"/>
    <dgm:cxn modelId="{7B1DD2C7-69BA-488E-8B47-F3765A1A1414}" type="presParOf" srcId="{A35C59E7-5391-4153-9C53-21670FDFE0E6}" destId="{169CF753-B18D-4D0A-96C3-8E5F73CA9BB6}" srcOrd="0" destOrd="0" presId="urn:microsoft.com/office/officeart/2005/8/layout/chevron2"/>
    <dgm:cxn modelId="{E25EF977-0A97-41CB-B207-5761493343F6}" type="presParOf" srcId="{A35C59E7-5391-4153-9C53-21670FDFE0E6}" destId="{F2A5D70F-803D-4700-87BB-559C6CA1787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887C6-1F81-425A-A82F-09470B0B9A4B}">
      <dsp:nvSpPr>
        <dsp:cNvPr id="0" name=""/>
        <dsp:cNvSpPr/>
      </dsp:nvSpPr>
      <dsp:spPr>
        <a:xfrm>
          <a:off x="4157954" y="1077828"/>
          <a:ext cx="1036822" cy="493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260"/>
              </a:lnTo>
              <a:lnTo>
                <a:pt x="1036822" y="336260"/>
              </a:lnTo>
              <a:lnTo>
                <a:pt x="1036822" y="493433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02E1D-B34D-49B5-8244-F981D2DC7F86}">
      <dsp:nvSpPr>
        <dsp:cNvPr id="0" name=""/>
        <dsp:cNvSpPr/>
      </dsp:nvSpPr>
      <dsp:spPr>
        <a:xfrm>
          <a:off x="3121132" y="2648614"/>
          <a:ext cx="1036822" cy="493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260"/>
              </a:lnTo>
              <a:lnTo>
                <a:pt x="1036822" y="336260"/>
              </a:lnTo>
              <a:lnTo>
                <a:pt x="1036822" y="493433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2050E-2542-4B28-91B2-D7EB66CE0576}">
      <dsp:nvSpPr>
        <dsp:cNvPr id="0" name=""/>
        <dsp:cNvSpPr/>
      </dsp:nvSpPr>
      <dsp:spPr>
        <a:xfrm>
          <a:off x="2084309" y="2648614"/>
          <a:ext cx="1036822" cy="493433"/>
        </a:xfrm>
        <a:custGeom>
          <a:avLst/>
          <a:gdLst/>
          <a:ahLst/>
          <a:cxnLst/>
          <a:rect l="0" t="0" r="0" b="0"/>
          <a:pathLst>
            <a:path>
              <a:moveTo>
                <a:pt x="1036822" y="0"/>
              </a:moveTo>
              <a:lnTo>
                <a:pt x="1036822" y="336260"/>
              </a:lnTo>
              <a:lnTo>
                <a:pt x="0" y="336260"/>
              </a:lnTo>
              <a:lnTo>
                <a:pt x="0" y="493433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83D57-4937-44A6-B68D-DFB1E3EE6DE5}">
      <dsp:nvSpPr>
        <dsp:cNvPr id="0" name=""/>
        <dsp:cNvSpPr/>
      </dsp:nvSpPr>
      <dsp:spPr>
        <a:xfrm>
          <a:off x="3121132" y="1077828"/>
          <a:ext cx="1036822" cy="493433"/>
        </a:xfrm>
        <a:custGeom>
          <a:avLst/>
          <a:gdLst/>
          <a:ahLst/>
          <a:cxnLst/>
          <a:rect l="0" t="0" r="0" b="0"/>
          <a:pathLst>
            <a:path>
              <a:moveTo>
                <a:pt x="1036822" y="0"/>
              </a:moveTo>
              <a:lnTo>
                <a:pt x="1036822" y="336260"/>
              </a:lnTo>
              <a:lnTo>
                <a:pt x="0" y="336260"/>
              </a:lnTo>
              <a:lnTo>
                <a:pt x="0" y="493433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0AFF4-905F-4AD0-A30D-B011206D5E06}">
      <dsp:nvSpPr>
        <dsp:cNvPr id="0" name=""/>
        <dsp:cNvSpPr/>
      </dsp:nvSpPr>
      <dsp:spPr>
        <a:xfrm>
          <a:off x="3309645" y="475"/>
          <a:ext cx="1696618" cy="1077352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B9387-DD49-4BE6-8453-D88DF9C92FFA}">
      <dsp:nvSpPr>
        <dsp:cNvPr id="0" name=""/>
        <dsp:cNvSpPr/>
      </dsp:nvSpPr>
      <dsp:spPr>
        <a:xfrm>
          <a:off x="3498158" y="179563"/>
          <a:ext cx="1696618" cy="1077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Marks Distribution</a:t>
          </a:r>
          <a:endParaRPr lang="ms-MY" sz="1400" kern="1200" dirty="0"/>
        </a:p>
      </dsp:txBody>
      <dsp:txXfrm>
        <a:off x="3529713" y="211118"/>
        <a:ext cx="1633508" cy="1014242"/>
      </dsp:txXfrm>
    </dsp:sp>
    <dsp:sp modelId="{024554B7-E572-46CE-A620-DC8707C9AABF}">
      <dsp:nvSpPr>
        <dsp:cNvPr id="0" name=""/>
        <dsp:cNvSpPr/>
      </dsp:nvSpPr>
      <dsp:spPr>
        <a:xfrm>
          <a:off x="2272823" y="1571261"/>
          <a:ext cx="1696618" cy="1077352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C4D76-733B-4EA4-958A-3454A6BDE61B}">
      <dsp:nvSpPr>
        <dsp:cNvPr id="0" name=""/>
        <dsp:cNvSpPr/>
      </dsp:nvSpPr>
      <dsp:spPr>
        <a:xfrm>
          <a:off x="2461336" y="1750348"/>
          <a:ext cx="1696618" cy="1077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Formative</a:t>
          </a:r>
          <a:r>
            <a:rPr lang="en-US" sz="1400" kern="1200" dirty="0"/>
            <a:t> (coursework)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50%</a:t>
          </a:r>
          <a:endParaRPr lang="ms-MY" sz="1400" kern="1200" dirty="0"/>
        </a:p>
      </dsp:txBody>
      <dsp:txXfrm>
        <a:off x="2492891" y="1781903"/>
        <a:ext cx="1633508" cy="1014242"/>
      </dsp:txXfrm>
    </dsp:sp>
    <dsp:sp modelId="{4A37F971-A622-417C-B38C-6720DC16F934}">
      <dsp:nvSpPr>
        <dsp:cNvPr id="0" name=""/>
        <dsp:cNvSpPr/>
      </dsp:nvSpPr>
      <dsp:spPr>
        <a:xfrm>
          <a:off x="1236000" y="3142047"/>
          <a:ext cx="1696618" cy="1077352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D3E6C-82C0-453A-BBD4-DEE569B091C7}">
      <dsp:nvSpPr>
        <dsp:cNvPr id="0" name=""/>
        <dsp:cNvSpPr/>
      </dsp:nvSpPr>
      <dsp:spPr>
        <a:xfrm>
          <a:off x="1424513" y="3321134"/>
          <a:ext cx="1696618" cy="1077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50"/>
              </a:solidFill>
            </a:rPr>
            <a:t>Quizzes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20%</a:t>
          </a:r>
          <a:endParaRPr lang="ms-MY" sz="1400" kern="1200" dirty="0"/>
        </a:p>
      </dsp:txBody>
      <dsp:txXfrm>
        <a:off x="1456068" y="3352689"/>
        <a:ext cx="1633508" cy="1014242"/>
      </dsp:txXfrm>
    </dsp:sp>
    <dsp:sp modelId="{019BD49A-006D-4E0A-B0B5-976B529BDF7D}">
      <dsp:nvSpPr>
        <dsp:cNvPr id="0" name=""/>
        <dsp:cNvSpPr/>
      </dsp:nvSpPr>
      <dsp:spPr>
        <a:xfrm>
          <a:off x="3309645" y="3142047"/>
          <a:ext cx="1696618" cy="1077352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D1695-D3E5-4AC7-B457-038A361433B4}">
      <dsp:nvSpPr>
        <dsp:cNvPr id="0" name=""/>
        <dsp:cNvSpPr/>
      </dsp:nvSpPr>
      <dsp:spPr>
        <a:xfrm>
          <a:off x="3498158" y="3321134"/>
          <a:ext cx="1696618" cy="1077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50"/>
              </a:solidFill>
            </a:rPr>
            <a:t>Test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30%</a:t>
          </a:r>
          <a:endParaRPr lang="ms-MY" sz="1400" kern="1200" dirty="0"/>
        </a:p>
      </dsp:txBody>
      <dsp:txXfrm>
        <a:off x="3529713" y="3352689"/>
        <a:ext cx="1633508" cy="1014242"/>
      </dsp:txXfrm>
    </dsp:sp>
    <dsp:sp modelId="{119B1D63-2C99-469A-A38E-D6B116588467}">
      <dsp:nvSpPr>
        <dsp:cNvPr id="0" name=""/>
        <dsp:cNvSpPr/>
      </dsp:nvSpPr>
      <dsp:spPr>
        <a:xfrm>
          <a:off x="4346467" y="1571261"/>
          <a:ext cx="1696618" cy="1077352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25159-B768-4909-9190-802090296B43}">
      <dsp:nvSpPr>
        <dsp:cNvPr id="0" name=""/>
        <dsp:cNvSpPr/>
      </dsp:nvSpPr>
      <dsp:spPr>
        <a:xfrm>
          <a:off x="4534980" y="1750348"/>
          <a:ext cx="1696618" cy="1077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Summative </a:t>
          </a:r>
          <a:r>
            <a:rPr lang="en-US" sz="1400" kern="1200" dirty="0"/>
            <a:t>(alternative to final exam)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50%</a:t>
          </a:r>
          <a:endParaRPr lang="ms-MY" sz="1400" kern="1200" dirty="0"/>
        </a:p>
      </dsp:txBody>
      <dsp:txXfrm>
        <a:off x="4566535" y="1781903"/>
        <a:ext cx="1633508" cy="1014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CF753-B18D-4D0A-96C3-8E5F73CA9BB6}">
      <dsp:nvSpPr>
        <dsp:cNvPr id="0" name=""/>
        <dsp:cNvSpPr/>
      </dsp:nvSpPr>
      <dsp:spPr>
        <a:xfrm rot="5400000" flipH="1">
          <a:off x="-571499" y="571499"/>
          <a:ext cx="3810000" cy="2667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Criteria to pass</a:t>
          </a:r>
          <a:endParaRPr lang="ms-MY" sz="3900" kern="1200" dirty="0"/>
        </a:p>
      </dsp:txBody>
      <dsp:txXfrm rot="-5400000">
        <a:off x="1" y="1333499"/>
        <a:ext cx="2667000" cy="1143000"/>
      </dsp:txXfrm>
    </dsp:sp>
    <dsp:sp modelId="{F2A5D70F-803D-4700-87BB-559C6CA1787B}">
      <dsp:nvSpPr>
        <dsp:cNvPr id="0" name=""/>
        <dsp:cNvSpPr/>
      </dsp:nvSpPr>
      <dsp:spPr>
        <a:xfrm rot="5400000">
          <a:off x="4019550" y="-24923"/>
          <a:ext cx="2476499" cy="51816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strike="noStrike" kern="1200" baseline="0" dirty="0">
              <a:solidFill>
                <a:srgbClr val="00B0F0"/>
              </a:solidFill>
            </a:rPr>
            <a:t>50%</a:t>
          </a:r>
          <a:r>
            <a:rPr lang="en-US" sz="2400" strike="noStrike" kern="1200" baseline="0" dirty="0"/>
            <a:t> passing marks for </a:t>
          </a:r>
          <a:r>
            <a:rPr lang="en-US" sz="2400" b="1" strike="noStrike" kern="1200" baseline="0" dirty="0">
              <a:solidFill>
                <a:srgbClr val="00B0F0"/>
              </a:solidFill>
            </a:rPr>
            <a:t>formative</a:t>
          </a:r>
          <a:r>
            <a:rPr lang="en-US" sz="2400" strike="noStrike" kern="1200" baseline="0" dirty="0"/>
            <a:t> (coursework) assessment </a:t>
          </a:r>
          <a:r>
            <a:rPr lang="en-US" sz="2400" b="1" strike="noStrike" kern="1200" baseline="0" dirty="0">
              <a:solidFill>
                <a:srgbClr val="FF0000"/>
              </a:solidFill>
            </a:rPr>
            <a:t>AND</a:t>
          </a:r>
          <a:endParaRPr lang="ms-MY" sz="2400" b="1" strike="noStrike" kern="1200" baseline="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strike="noStrike" kern="1200" baseline="0" dirty="0">
              <a:solidFill>
                <a:srgbClr val="00B0F0"/>
              </a:solidFill>
            </a:rPr>
            <a:t>40%</a:t>
          </a:r>
          <a:r>
            <a:rPr lang="en-US" sz="2400" strike="noStrike" kern="1200" baseline="0" dirty="0"/>
            <a:t> passing marks for </a:t>
          </a:r>
          <a:r>
            <a:rPr lang="en-US" sz="2400" b="1" strike="noStrike" kern="1200" baseline="0" dirty="0">
              <a:solidFill>
                <a:srgbClr val="00B0F0"/>
              </a:solidFill>
            </a:rPr>
            <a:t>summative</a:t>
          </a:r>
          <a:r>
            <a:rPr lang="en-US" sz="2400" strike="noStrike" kern="1200" baseline="0" dirty="0"/>
            <a:t> (final exam) assessment </a:t>
          </a:r>
          <a:r>
            <a:rPr lang="en-US" sz="2400" b="1" strike="noStrike" kern="1200" baseline="0" dirty="0">
              <a:solidFill>
                <a:srgbClr val="FF0000"/>
              </a:solidFill>
            </a:rPr>
            <a:t>AND</a:t>
          </a:r>
          <a:endParaRPr lang="ms-MY" sz="2400" b="1" strike="noStrike" kern="1200" baseline="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solidFill>
                <a:srgbClr val="00B0F0"/>
              </a:solidFill>
            </a:rPr>
            <a:t>50%</a:t>
          </a:r>
          <a:r>
            <a:rPr lang="en-US" sz="2400" kern="1200" dirty="0"/>
            <a:t> passing marks for the </a:t>
          </a:r>
          <a:r>
            <a:rPr lang="en-US" sz="2400" b="1" kern="1200" dirty="0">
              <a:solidFill>
                <a:srgbClr val="00B0F0"/>
              </a:solidFill>
            </a:rPr>
            <a:t>total of the assessments</a:t>
          </a:r>
          <a:r>
            <a:rPr lang="en-US" sz="2400" kern="1200" dirty="0"/>
            <a:t> (overall mark)</a:t>
          </a:r>
          <a:endParaRPr lang="ms-MY" sz="2400" kern="1200" dirty="0"/>
        </a:p>
      </dsp:txBody>
      <dsp:txXfrm rot="-5400000">
        <a:off x="2667000" y="1448521"/>
        <a:ext cx="5060707" cy="2234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5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D74ABD85-32D4-4661-BB9C-7F2A5C332B52}" type="datetime1">
              <a:rPr lang="en-US" sz="1100" smtClean="0"/>
              <a:pPr algn="r"/>
              <a:t>10/14/2022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Show Title</a:t>
            </a:r>
          </a:p>
        </p:txBody>
      </p:sp>
      <p:sp>
        <p:nvSpPr>
          <p:cNvPr id="27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288" y="1976438"/>
            <a:ext cx="2043112" cy="533400"/>
            <a:chOff x="0" y="2000250"/>
            <a:chExt cx="3733800" cy="533400"/>
          </a:xfrm>
        </p:grpSpPr>
        <p:sp>
          <p:nvSpPr>
            <p:cNvPr id="5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8583613" y="1976438"/>
            <a:ext cx="552450" cy="542925"/>
            <a:chOff x="8667750" y="2000250"/>
            <a:chExt cx="476250" cy="542925"/>
          </a:xfrm>
        </p:grpSpPr>
        <p:sp>
          <p:nvSpPr>
            <p:cNvPr id="14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381000" y="5638800"/>
            <a:ext cx="8097838" cy="76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TMA1201 Discrete Structures &amp; Probability 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Faculty of Computing &amp; Informatics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Multimedia University 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3" name="Rectangle 32"/>
          <p:cNvSpPr>
            <a:spLocks noGrp="1"/>
          </p:cNvSpPr>
          <p:nvPr>
            <p:ph type="title"/>
          </p:nvPr>
        </p:nvSpPr>
        <p:spPr>
          <a:xfrm>
            <a:off x="2057400" y="281352"/>
            <a:ext cx="6509239" cy="3886200"/>
          </a:xfrm>
          <a:effectLst/>
          <a:scene3d>
            <a:camera prst="orthographicFront"/>
            <a:lightRig rig="threePt" dir="t"/>
          </a:scene3d>
          <a:sp3d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D74ABD85-32D4-4661-BB9C-7F2A5C332B52}" type="datetime1">
              <a:rPr lang="en-US" sz="1100" smtClean="0"/>
              <a:pPr algn="r"/>
              <a:t>10/14/2022</a:t>
            </a:fld>
            <a:endParaRPr lang="en-US"/>
          </a:p>
        </p:txBody>
      </p:sp>
      <p:sp>
        <p:nvSpPr>
          <p:cNvPr id="27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8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</a:p>
        </p:txBody>
      </p:sp>
    </p:spTree>
    <p:extLst>
      <p:ext uri="{BB962C8B-B14F-4D97-AF65-F5344CB8AC3E}">
        <p14:creationId xmlns:p14="http://schemas.microsoft.com/office/powerpoint/2010/main" val="399654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32FEFEB0-DCDD-44A3-BC23-B15D6B563247}" type="datetime1">
              <a:rPr lang="en-US" sz="1100" smtClean="0"/>
              <a:pPr algn="r"/>
              <a:t>10/14/2022</a:t>
            </a:fld>
            <a:endParaRPr lang="en-US"/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dirty="0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38927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BC46092B-229D-481B-8949-44D2FD16B072}" type="datetime1">
              <a:rPr lang="en-US" sz="1100" smtClean="0"/>
              <a:pPr algn="r"/>
              <a:t>10/14/2022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dirty="0"/>
              <a:t>TMA1201 Discrete Structures &amp; Probability, Faculty of Computing &amp; Informatics, MMU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0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  <a:noFill/>
          <a:ln>
            <a:noFill/>
          </a:ln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5DA38D4F-25E0-4B67-9A88-3D664D3F5E26}" type="datetime1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/>
          </p:nvPr>
        </p:nvSpPr>
        <p:spPr>
          <a:xfrm>
            <a:off x="1828800" y="3124200"/>
            <a:ext cx="5105400" cy="1981200"/>
          </a:xfrm>
        </p:spPr>
        <p:txBody>
          <a:bodyPr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C49ADF54-983E-483F-B85F-C93F9C836204}" type="datetime1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7083F6C0-749D-4231-A07E-227F55ACB42A}" type="datetime1">
              <a:rPr lang="en-US" smtClean="0"/>
              <a:pPr/>
              <a:t>10/14/2022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8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  <a:latin typeface="+mn-lt"/>
                <a:cs typeface="+mn-cs"/>
              </a:rPr>
              <a:t>TRUE or FALSE?</a:t>
            </a:r>
          </a:p>
        </p:txBody>
      </p:sp>
      <p:sp>
        <p:nvSpPr>
          <p:cNvPr id="4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latin typeface="+mn-lt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?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6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2D9463B9-7054-4206-B074-EA4BF454E05C}" type="datetime1">
              <a:rPr lang="en-US" smtClean="0"/>
              <a:pPr/>
              <a:t>10/14/2022</a:t>
            </a:fld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8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10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7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E.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C8030FEB-312F-4AA8-B6B0-8BBB57047168}" type="datetime1">
              <a:rPr lang="en-US" smtClean="0"/>
              <a:pPr/>
              <a:t>10/14/2022</a:t>
            </a:fld>
            <a:endParaRPr lang="en-US"/>
          </a:p>
        </p:txBody>
      </p:sp>
      <p:sp>
        <p:nvSpPr>
          <p:cNvPr id="20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21" name="Rectangl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312317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23"/>
          <p:cNvCxnSpPr>
            <a:stCxn id="16" idx="3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7"/>
          <p:cNvSpPr>
            <a:spLocks noGrp="1"/>
          </p:cNvSpPr>
          <p:nvPr>
            <p:ph type="body" sz="quarter" idx="13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2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3FAB65FA-52C8-45E0-AAD9-2CC05993438A}" type="datetime1">
              <a:rPr lang="en-US" smtClean="0"/>
              <a:pPr/>
              <a:t>10/14/2022</a:t>
            </a:fld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7220B5AA-A76B-4540-9A70-B460575D39E9}" type="datetime1">
              <a:rPr lang="en-US" sz="1100" smtClean="0"/>
              <a:pPr algn="r"/>
              <a:t>10/14/2022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992661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32FEFEB0-DCDD-44A3-BC23-B15D6B563247}" type="datetime1">
              <a:rPr lang="en-US" sz="1100" smtClean="0"/>
              <a:pPr algn="r"/>
              <a:t>10/14/2022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7220B5AA-A76B-4540-9A70-B460575D39E9}" type="datetime1">
              <a:rPr lang="en-US" sz="1100" smtClean="0"/>
              <a:pPr algn="r"/>
              <a:t>10/14/2022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261876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BC46092B-229D-481B-8949-44D2FD16B072}" type="datetime1">
              <a:rPr lang="en-US" sz="1100" smtClean="0"/>
              <a:pPr algn="r"/>
              <a:t>10/14/2022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Click to add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5DA38D4F-25E0-4B67-9A88-3D664D3F5E26}" type="datetime1">
              <a:rPr lang="en-US" smtClean="0"/>
              <a:pPr/>
              <a:t>10/14/2022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>
          <a:xfrm>
            <a:off x="3581400" y="6610350"/>
            <a:ext cx="5562600" cy="247650"/>
          </a:xfrm>
        </p:spPr>
        <p:txBody>
          <a:bodyPr vert="horz"/>
          <a:lstStyle/>
          <a:p>
            <a:r>
              <a:rPr lang="en-US" dirty="0"/>
              <a:t>TMA1201 Discrete Structures &amp; Probability, Faculty of Computing &amp; Informatics, MMU</a:t>
            </a:r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/>
              <a:t>Click to add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C49ADF54-983E-483F-B85F-C93F9C836204}" type="datetime1">
              <a:rPr lang="en-US" smtClean="0"/>
              <a:pPr/>
              <a:t>10/14/2022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/>
              <a:t>Click to add answer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/>
              <a:t>Click to add detail to the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7083F6C0-749D-4231-A07E-227F55ACB42A}" type="datetime1">
              <a:rPr lang="en-US" smtClean="0"/>
              <a:pPr/>
              <a:t>10/14/2022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2D9463B9-7054-4206-B074-EA4BF454E05C}" type="datetime1">
              <a:rPr lang="en-US" smtClean="0"/>
              <a:pPr/>
              <a:t>10/14/2022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C8030FEB-312F-4AA8-B6B0-8BBB57047168}" type="datetime1">
              <a:rPr lang="en-US" smtClean="0"/>
              <a:pPr/>
              <a:t>10/14/2022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/>
              <a:t>Click to add an incorrect answer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/>
              <a:t>Click to add an incorrect answer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/>
              <a:t>Click to add an incorrect answer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/>
              <a:t>Click to add an incorrect answer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3FAB65FA-52C8-45E0-AAD9-2CC05993438A}" type="datetime1">
              <a:rPr lang="en-US" smtClean="0"/>
              <a:pPr/>
              <a:t>10/14/2022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/>
              <a:t>Click to type your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7220B5AA-A76B-4540-9A70-B460575D39E9}" type="datetime1">
              <a:rPr lang="en-US" sz="1100" smtClean="0"/>
              <a:pPr algn="r"/>
              <a:t>10/14/2022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chemeClr val="tx1"/>
          </a:solidFill>
        </p:spPr>
        <p:txBody>
          <a:bodyPr vert="horz"/>
          <a:lstStyle>
            <a:lvl1pPr algn="l">
              <a:defRPr sz="110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  <a:extLst/>
          </a:lstStyle>
          <a:p>
            <a:pPr algn="r"/>
            <a:fld id="{7220B5AA-A76B-4540-9A70-B460575D39E9}" type="datetime1">
              <a:rPr lang="en-US" sz="1100" smtClean="0"/>
              <a:pPr algn="r"/>
              <a:t>10/14/2022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chemeClr val="tx1"/>
          </a:solidFill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/>
                </a:solidFill>
                <a:latin typeface="+mn-lt"/>
                <a:cs typeface="+mn-cs"/>
              </a:defRPr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 vert="horz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1031" name="Group 23"/>
          <p:cNvGrpSpPr>
            <a:grpSpLocks/>
          </p:cNvGrpSpPr>
          <p:nvPr/>
        </p:nvGrpSpPr>
        <p:grpSpPr bwMode="auto">
          <a:xfrm>
            <a:off x="11113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32" name="Group 35"/>
          <p:cNvGrpSpPr>
            <a:grpSpLocks/>
          </p:cNvGrpSpPr>
          <p:nvPr/>
        </p:nvGrpSpPr>
        <p:grpSpPr bwMode="auto">
          <a:xfrm>
            <a:off x="8583613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Trimester 1, 2022/2023 (T2215)</a:t>
            </a:r>
            <a:endParaRPr lang="ms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001000" cy="1524000"/>
          </a:xfrm>
        </p:spPr>
        <p:txBody>
          <a:bodyPr/>
          <a:lstStyle/>
          <a:p>
            <a:pPr marL="0" indent="0" algn="ctr">
              <a:buNone/>
            </a:pPr>
            <a:r>
              <a:rPr lang="ms-MY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TMA1201</a:t>
            </a:r>
            <a:br>
              <a:rPr lang="ms-MY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s-MY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Structures and Probability</a:t>
            </a:r>
          </a:p>
          <a:p>
            <a:pPr marL="0" indent="0" algn="ctr">
              <a:buNone/>
            </a:pPr>
            <a:endParaRPr lang="ms-MY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Learning Outcomes</a:t>
            </a:r>
          </a:p>
          <a:p>
            <a:r>
              <a:rPr lang="en-US" sz="2400" dirty="0"/>
              <a:t>Distribution of Marks</a:t>
            </a:r>
          </a:p>
          <a:p>
            <a:r>
              <a:rPr lang="en-US" sz="2400" dirty="0"/>
              <a:t>Criteria to Pass</a:t>
            </a:r>
          </a:p>
          <a:p>
            <a:r>
              <a:rPr lang="en-US" sz="2400" dirty="0"/>
              <a:t>Important Reminder</a:t>
            </a: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might want to know: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for TMA1201 (LO)</a:t>
            </a:r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8601"/>
              </p:ext>
            </p:extLst>
          </p:nvPr>
        </p:nvGraphicFramePr>
        <p:xfrm>
          <a:off x="533400" y="1712595"/>
          <a:ext cx="7391399" cy="2291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5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</a:t>
                      </a:r>
                      <a:endParaRPr lang="ms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 Learning Outcomes</a:t>
                      </a:r>
                      <a:endParaRPr lang="ms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ms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Interpret various concepts of discrete mathematics and probability theory.</a:t>
                      </a:r>
                      <a:endParaRPr lang="ms-M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ms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 problems related to discrete structures, logic, algorithm and construct proof.</a:t>
                      </a:r>
                      <a:endParaRPr lang="ms-M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ms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 problems related to graphs, finite state automata, combinatorics and probability distributions.</a:t>
                      </a:r>
                      <a:endParaRPr lang="ms-M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74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Marks</a:t>
            </a:r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65770839"/>
              </p:ext>
            </p:extLst>
          </p:nvPr>
        </p:nvGraphicFramePr>
        <p:xfrm>
          <a:off x="609600" y="1905000"/>
          <a:ext cx="7467600" cy="439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80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Marks</a:t>
            </a:r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905000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Quizzes (20%)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4 written quizzes each 10 marks (5%)</a:t>
            </a:r>
          </a:p>
          <a:p>
            <a:pPr marL="285750" indent="-285750">
              <a:buFontTx/>
              <a:buChar char="-"/>
            </a:pPr>
            <a:endParaRPr lang="ms-MY" sz="2800" dirty="0"/>
          </a:p>
        </p:txBody>
      </p:sp>
    </p:spTree>
    <p:extLst>
      <p:ext uri="{BB962C8B-B14F-4D97-AF65-F5344CB8AC3E}">
        <p14:creationId xmlns:p14="http://schemas.microsoft.com/office/powerpoint/2010/main" val="277837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Marks</a:t>
            </a:r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905000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 (30%)</a:t>
            </a:r>
          </a:p>
          <a:p>
            <a:r>
              <a:rPr lang="en-US" sz="2800" b="1" dirty="0"/>
              <a:t>Test 1: 15</a:t>
            </a:r>
            <a:r>
              <a:rPr lang="en-US" sz="2800" b="1" baseline="30000" dirty="0"/>
              <a:t>th</a:t>
            </a:r>
            <a:r>
              <a:rPr lang="en-US" sz="2800" b="1" dirty="0"/>
              <a:t> December 2022 (Thursday) </a:t>
            </a:r>
            <a:r>
              <a:rPr lang="en-US" sz="2800" dirty="0"/>
              <a:t>(week 7) </a:t>
            </a:r>
          </a:p>
          <a:p>
            <a:r>
              <a:rPr lang="en-US" sz="2800" b="1" dirty="0"/>
              <a:t>Test 2: 2</a:t>
            </a:r>
            <a:r>
              <a:rPr lang="en-US" sz="2800" b="1" baseline="30000" dirty="0"/>
              <a:t>nd</a:t>
            </a:r>
            <a:r>
              <a:rPr lang="en-US" sz="2800" b="1" dirty="0"/>
              <a:t> February 2023 (Thursday) </a:t>
            </a:r>
            <a:r>
              <a:rPr lang="en-US" sz="2800" dirty="0"/>
              <a:t>(week 14)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5334000"/>
            <a:ext cx="739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** No replacement for test UNLESS you have a VALID reason (going back to hometown, attend wedding,..., </a:t>
            </a:r>
            <a:r>
              <a:rPr lang="en-US" sz="2000" dirty="0" err="1">
                <a:solidFill>
                  <a:srgbClr val="FF0000"/>
                </a:solidFill>
              </a:rPr>
              <a:t>etc</a:t>
            </a:r>
            <a:r>
              <a:rPr lang="en-US" sz="2000" dirty="0">
                <a:solidFill>
                  <a:srgbClr val="FF0000"/>
                </a:solidFill>
              </a:rPr>
              <a:t>, are not counted as VALID reason)</a:t>
            </a:r>
            <a:endParaRPr lang="ms-MY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1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Marks</a:t>
            </a:r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0" y="2209800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Final Exam (50%)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Cover all the materials discuss in this trimester unless announce otherwise</a:t>
            </a:r>
          </a:p>
          <a:p>
            <a:pPr marL="285750" indent="-285750">
              <a:buFontTx/>
              <a:buChar char="-"/>
            </a:pPr>
            <a:endParaRPr lang="ms-MY" sz="2800" dirty="0"/>
          </a:p>
        </p:txBody>
      </p:sp>
    </p:spTree>
    <p:extLst>
      <p:ext uri="{BB962C8B-B14F-4D97-AF65-F5344CB8AC3E}">
        <p14:creationId xmlns:p14="http://schemas.microsoft.com/office/powerpoint/2010/main" val="73963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Criteria to Pass</a:t>
            </a:r>
            <a:endParaRPr lang="ms-MY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90586232"/>
              </p:ext>
            </p:extLst>
          </p:nvPr>
        </p:nvGraphicFramePr>
        <p:xfrm>
          <a:off x="609600" y="1905000"/>
          <a:ext cx="78486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975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1371600"/>
            <a:ext cx="7467600" cy="4953000"/>
          </a:xfrm>
        </p:spPr>
        <p:txBody>
          <a:bodyPr/>
          <a:lstStyle/>
          <a:p>
            <a:r>
              <a:rPr lang="en-US" sz="2400" dirty="0"/>
              <a:t>Calculator is </a:t>
            </a:r>
            <a:r>
              <a:rPr lang="en-US" sz="2400" b="1" dirty="0">
                <a:solidFill>
                  <a:srgbClr val="FF0000"/>
                </a:solidFill>
              </a:rPr>
              <a:t>ALLOWED</a:t>
            </a:r>
            <a:r>
              <a:rPr lang="en-US" sz="2400" dirty="0"/>
              <a:t> in all quizzes, tests and final examination. However, students are required to show the proper steps in simplifying some of the numerical expressions especially on the topics involving combinatorics and probability.  </a:t>
            </a:r>
          </a:p>
          <a:p>
            <a:r>
              <a:rPr lang="en-US" sz="2400" dirty="0"/>
              <a:t>Print all the materials (Lecture slides and Tutorials)  from MMLS and bring it with you whenever you attend any of the lecture or tutorial.</a:t>
            </a:r>
          </a:p>
          <a:p>
            <a:r>
              <a:rPr lang="en-US" sz="2400" dirty="0"/>
              <a:t>Attempt all the tutorial questions before attending the respective tutorial class.</a:t>
            </a:r>
          </a:p>
          <a:p>
            <a:r>
              <a:rPr lang="en-US" sz="2400" dirty="0"/>
              <a:t>Ask question immediately if you do not understand.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DON’T</a:t>
            </a:r>
            <a:r>
              <a:rPr lang="en-US" sz="2400" dirty="0"/>
              <a:t> try to memorize the content – the </a:t>
            </a:r>
            <a:r>
              <a:rPr lang="en-US" sz="2400" b="1" dirty="0">
                <a:solidFill>
                  <a:srgbClr val="FF0000"/>
                </a:solidFill>
              </a:rPr>
              <a:t>WORST</a:t>
            </a:r>
            <a:r>
              <a:rPr lang="en-US" sz="2400" dirty="0"/>
              <a:t> way if you want to pass this subject</a:t>
            </a:r>
            <a:endParaRPr lang="ms-MY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44804"/>
            <a:ext cx="7696200" cy="1143000"/>
          </a:xfrm>
        </p:spPr>
        <p:txBody>
          <a:bodyPr/>
          <a:lstStyle/>
          <a:p>
            <a:r>
              <a:rPr lang="en-US" dirty="0"/>
              <a:t>Important Reminder</a:t>
            </a:r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940108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468</Words>
  <Application>Microsoft Office PowerPoint</Application>
  <PresentationFormat>On-screen Show (4:3)</PresentationFormat>
  <Paragraphs>66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Trebuchet MS</vt:lpstr>
      <vt:lpstr>QuizShow</vt:lpstr>
      <vt:lpstr>Theme1</vt:lpstr>
      <vt:lpstr>Trimester 1, 2022/2023 (T2215)</vt:lpstr>
      <vt:lpstr>Things you might want to know:</vt:lpstr>
      <vt:lpstr>Learning Outcomes for TMA1201 (LO)</vt:lpstr>
      <vt:lpstr>Distribution of Marks</vt:lpstr>
      <vt:lpstr>Distribution of Marks</vt:lpstr>
      <vt:lpstr>Distribution of Marks</vt:lpstr>
      <vt:lpstr>Distribution of Marks</vt:lpstr>
      <vt:lpstr>Criteria to Pass</vt:lpstr>
      <vt:lpstr>Important 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Lecture01: Sets</dc:title>
  <dc:subject>TMA1201</dc:subject>
  <dc:creator/>
  <cp:lastModifiedBy/>
  <cp:revision>1</cp:revision>
  <dcterms:created xsi:type="dcterms:W3CDTF">2012-05-22T01:27:05Z</dcterms:created>
  <dcterms:modified xsi:type="dcterms:W3CDTF">2022-10-14T13:56:29Z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