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1"/>
    <p:sldMasterId id="2147483659" r:id="rId2"/>
  </p:sldMasterIdLst>
  <p:notesMasterIdLst>
    <p:notesMasterId r:id="rId62"/>
  </p:notesMasterIdLst>
  <p:handoutMasterIdLst>
    <p:handoutMasterId r:id="rId63"/>
  </p:handoutMasterIdLst>
  <p:sldIdLst>
    <p:sldId id="257" r:id="rId3"/>
    <p:sldId id="273" r:id="rId4"/>
    <p:sldId id="307" r:id="rId5"/>
    <p:sldId id="334" r:id="rId6"/>
    <p:sldId id="335" r:id="rId7"/>
    <p:sldId id="337" r:id="rId8"/>
    <p:sldId id="292" r:id="rId9"/>
    <p:sldId id="340" r:id="rId10"/>
    <p:sldId id="350" r:id="rId11"/>
    <p:sldId id="347" r:id="rId12"/>
    <p:sldId id="348" r:id="rId13"/>
    <p:sldId id="349" r:id="rId14"/>
    <p:sldId id="343" r:id="rId15"/>
    <p:sldId id="344" r:id="rId16"/>
    <p:sldId id="345" r:id="rId17"/>
    <p:sldId id="342" r:id="rId18"/>
    <p:sldId id="310" r:id="rId19"/>
    <p:sldId id="315" r:id="rId20"/>
    <p:sldId id="319" r:id="rId21"/>
    <p:sldId id="320" r:id="rId22"/>
    <p:sldId id="359" r:id="rId23"/>
    <p:sldId id="364" r:id="rId24"/>
    <p:sldId id="365" r:id="rId25"/>
    <p:sldId id="360" r:id="rId26"/>
    <p:sldId id="366" r:id="rId27"/>
    <p:sldId id="367" r:id="rId28"/>
    <p:sldId id="321" r:id="rId29"/>
    <p:sldId id="357" r:id="rId30"/>
    <p:sldId id="368" r:id="rId31"/>
    <p:sldId id="369" r:id="rId32"/>
    <p:sldId id="358" r:id="rId33"/>
    <p:sldId id="370" r:id="rId34"/>
    <p:sldId id="371" r:id="rId35"/>
    <p:sldId id="322" r:id="rId36"/>
    <p:sldId id="372" r:id="rId37"/>
    <p:sldId id="373" r:id="rId38"/>
    <p:sldId id="374" r:id="rId39"/>
    <p:sldId id="375" r:id="rId40"/>
    <p:sldId id="376" r:id="rId41"/>
    <p:sldId id="377" r:id="rId42"/>
    <p:sldId id="323" r:id="rId43"/>
    <p:sldId id="378" r:id="rId44"/>
    <p:sldId id="379" r:id="rId45"/>
    <p:sldId id="380" r:id="rId46"/>
    <p:sldId id="381" r:id="rId47"/>
    <p:sldId id="382" r:id="rId48"/>
    <p:sldId id="383" r:id="rId49"/>
    <p:sldId id="325" r:id="rId50"/>
    <p:sldId id="363" r:id="rId51"/>
    <p:sldId id="326" r:id="rId52"/>
    <p:sldId id="327" r:id="rId53"/>
    <p:sldId id="328" r:id="rId54"/>
    <p:sldId id="329" r:id="rId55"/>
    <p:sldId id="330" r:id="rId56"/>
    <p:sldId id="317" r:id="rId57"/>
    <p:sldId id="274" r:id="rId58"/>
    <p:sldId id="275" r:id="rId59"/>
    <p:sldId id="314" r:id="rId60"/>
    <p:sldId id="331" r:id="rId61"/>
  </p:sldIdLst>
  <p:sldSz cx="9144000" cy="6858000" type="screen4x3"/>
  <p:notesSz cx="9947275" cy="6858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7" autoAdjust="0"/>
    <p:restoredTop sz="93969" autoAdjust="0"/>
  </p:normalViewPr>
  <p:slideViewPr>
    <p:cSldViewPr>
      <p:cViewPr varScale="1">
        <p:scale>
          <a:sx n="86" d="100"/>
          <a:sy n="86" d="100"/>
        </p:scale>
        <p:origin x="90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486" cy="3429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5634487" y="0"/>
            <a:ext cx="4310486" cy="3429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310486" cy="3429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5634487" y="6513910"/>
            <a:ext cx="4310486" cy="3429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24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cm"/>
          <inkml:channel name="Y" type="integer" max="10240" units="cm"/>
          <inkml:channel name="F" type="integer" max="8192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0-11-22T06:58:41.064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23F29E2-D0FE-4C35-8CE9-1A53876D8304}" emma:medium="tactile" emma:mode="ink">
          <msink:context xmlns:msink="http://schemas.microsoft.com/ink/2010/main" type="writingRegion" rotatedBoundingBox="9672,8844 9678,8844 9678,8853 9672,8853"/>
        </emma:interpretation>
      </emma:emma>
    </inkml:annotationXML>
    <inkml:traceGroup>
      <inkml:annotationXML>
        <emma:emma xmlns:emma="http://www.w3.org/2003/04/emma" version="1.0">
          <emma:interpretation id="{82526744-39C4-4523-95D7-E0CEEFE8A2CA}" emma:medium="tactile" emma:mode="ink">
            <msink:context xmlns:msink="http://schemas.microsoft.com/ink/2010/main" type="paragraph" rotatedBoundingBox="9672,8844 9678,8844 9678,8853 9672,88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D22663E-3263-454B-8578-B661BF61214F}" emma:medium="tactile" emma:mode="ink">
              <msink:context xmlns:msink="http://schemas.microsoft.com/ink/2010/main" type="line" rotatedBoundingBox="9672,8844 9678,8844 9678,8853 9672,8853"/>
            </emma:interpretation>
          </emma:emma>
        </inkml:annotationXML>
        <inkml:traceGroup>
          <inkml:annotationXML>
            <emma:emma xmlns:emma="http://www.w3.org/2003/04/emma" version="1.0">
              <emma:interpretation id="{18CA2882-12CF-48CA-B3D7-B26C32D95745}" emma:medium="tactile" emma:mode="ink">
                <msink:context xmlns:msink="http://schemas.microsoft.com/ink/2010/main" type="inkWord" rotatedBoundingBox="9672,8844 9678,8844 9678,8853 9672,8853"/>
              </emma:interpretation>
              <emma:one-of disjunction-type="recognition" id="oneOf0">
                <emma:interpretation id="interp0" emma:lang="" emma:confidence="0.5">
                  <emma:literal>.</emma:literal>
                </emma:interpretation>
                <emma:interpretation id="interp1" emma:lang="" emma:confidence="0">
                  <emma:literal>\</emma:literal>
                </emma:interpretation>
                <emma:interpretation id="interp2" emma:lang="" emma:confidence="0">
                  <emma:literal>`</emma:literal>
                </emma:interpretation>
                <emma:interpretation id="interp3" emma:lang="" emma:confidence="0">
                  <emma:literal>,</emma:literal>
                </emma:interpretation>
                <emma:interpretation id="interp4" emma:lang="" emma:confidence="0">
                  <emma:literal>"</emma:literal>
                </emma:interpretation>
              </emma:one-of>
            </emma:emma>
          </inkml:annotationXML>
          <inkml:trace contextRef="#ctx0" brushRef="#br0">0 0 40 0,'0'3'5'16,"0"-3"4"-16,2 2 6 0,1-1 3 0,-2 2-1 15,-1-3 1-15,0 0-8 0,0 0-7 16,0 0-11-16,0 0-12 0,0 0-11 16,0 0-2-16,0 0 11 0,0 0 10 0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cm"/>
          <inkml:channel name="Y" type="integer" max="10240" units="cm"/>
          <inkml:channel name="F" type="integer" max="8192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0-11-22T08:55:44.617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7592AC0-9876-45B8-8CB9-4123B37F7D8B}" emma:medium="tactile" emma:mode="ink">
          <msink:context xmlns:msink="http://schemas.microsoft.com/ink/2010/main" type="writingRegion" rotatedBoundingBox="6592,9797 6877,9797 6877,10138 6592,10138"/>
        </emma:interpretation>
      </emma:emma>
    </inkml:annotationXML>
    <inkml:traceGroup>
      <inkml:annotationXML>
        <emma:emma xmlns:emma="http://www.w3.org/2003/04/emma" version="1.0">
          <emma:interpretation id="{221FE4D4-29FF-40AF-832B-FE1BE91453BB}" emma:medium="tactile" emma:mode="ink">
            <msink:context xmlns:msink="http://schemas.microsoft.com/ink/2010/main" type="paragraph" rotatedBoundingBox="6592,9797 6877,9797 6877,10138 6592,101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1C3AAFC-C2C3-48CD-815A-454B51BDC529}" emma:medium="tactile" emma:mode="ink">
              <msink:context xmlns:msink="http://schemas.microsoft.com/ink/2010/main" type="line" rotatedBoundingBox="6592,9797 6877,9797 6877,10138 6592,10138"/>
            </emma:interpretation>
          </emma:emma>
        </inkml:annotationXML>
        <inkml:traceGroup>
          <inkml:annotationXML>
            <emma:emma xmlns:emma="http://www.w3.org/2003/04/emma" version="1.0">
              <emma:interpretation id="{66ED9DD0-3CDE-417E-9DBD-16D9F99470A8}" emma:medium="tactile" emma:mode="ink">
                <msink:context xmlns:msink="http://schemas.microsoft.com/ink/2010/main" type="inkWord" rotatedBoundingBox="6592,9797 6877,9797 6877,10138 6592,10138"/>
              </emma:interpretation>
              <emma:one-of disjunction-type="recognition" id="oneOf0">
                <emma:interpretation id="interp0" emma:lang="" emma:confidence="0.5">
                  <emma:literal>R</emma:literal>
                </emma:interpretation>
                <emma:interpretation id="interp1" emma:lang="" emma:confidence="0">
                  <emma:literal>B</emma:literal>
                </emma:interpretation>
                <emma:interpretation id="interp2" emma:lang="" emma:confidence="0">
                  <emma:literal>&amp;</emma:literal>
                </emma:interpretation>
                <emma:interpretation id="interp3" emma:lang="" emma:confidence="0">
                  <emma:literal>K</emma:literal>
                </emma:interpretation>
                <emma:interpretation id="interp4" emma:lang="" emma:confidence="0">
                  <emma:literal>RR</emma:literal>
                </emma:interpretation>
              </emma:one-of>
            </emma:emma>
          </inkml:annotationXML>
          <inkml:trace contextRef="#ctx0" brushRef="#br0">43 49 2525 0,'-5'-8'40'0,"1"4"50"15,4 4 23-15,-5-3-6 0,2 3-4 16,1 3 5-16,2 1 7 0,2 7 7 16,1 1-16-16,-1 3-7 0,1 5-12 15,3-2 1-15,-2 5-21 0,-1-3-9 16,2-2-15-16,2 3-21 0,-4 1-8 0,0-2-1 15,-3 1-5 1,2-4-5-16,-2-2 1 0,0 0-3 16,0-6-1-16,0 0 2 0,-5-4-7 15,5-2-33-15,-4-3-53 0,-2-3-44 16,-2-3-12-16,4-2-9 0,-4-5 24 16,0-1 13-16,2-3 19 0,0-4 30 0,-1-3 16 15,7-1 16-15,-5-4 7 0,5 3-6 16,0-4 4-16,3 6 7 0,-1 2 12 0,5 4 15 15,-1 3 15-15,2 3 1 0,0 2 9 16,2 4 1-16,2 0-6 0,3 4 5 16,-1-1-1-16,-2 2-5 0,3 4 6 0,-1-2-11 15,-1 4 1-15,-2-2-4 0,-2 1 2 16,0 1 0-16,-3-2-8 0,-1 2 2 16,-4 1 12-16,-1 2-8 0,-1-2 2 0,-4 0-2 15,-2 3-5-15,-1-3 4 0,-1 1-17 0,-3-1 9 16,-2-1 21-16,2 0 46 0,-4-2 37 15,2 2 31-15,0-1 32 0,2-1 27 16,0 2 35-16,3 1 25 0,5-2-5 16,-4-1-28-16,2 5-43 0,3-1-24 15,6 1-20-15,4 3-22 16,0 0-16-16,2 2-29 0,7 1-19 16,-1-4-15-16,5 3-11 0,-5-4-17 15,5 5 0-15,-2-5-41 0,3 1-41 16,-1 1-30-16,-2-3-79 0,0 1-142 15,-1-1-134-15,-4-1-111 0,-1-1-94 16,-3 0-139-16,-3 0-50 0,-1 3 109 0,-3-1 313 16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cm"/>
          <inkml:channel name="Y" type="integer" max="10240" units="cm"/>
          <inkml:channel name="F" type="integer" max="8192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0-11-22T08:55:42.34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FD5B245-3A17-415E-8D35-EDA68EDEC9EF}" emma:medium="tactile" emma:mode="ink">
          <msink:context xmlns:msink="http://schemas.microsoft.com/ink/2010/main" type="writingRegion" rotatedBoundingBox="6762,11698 8491,12813 8330,13063 6601,11949"/>
        </emma:interpretation>
      </emma:emma>
    </inkml:annotationXML>
    <inkml:traceGroup>
      <inkml:annotationXML>
        <emma:emma xmlns:emma="http://www.w3.org/2003/04/emma" version="1.0">
          <emma:interpretation id="{88758695-91CA-4C8C-95AB-C4A587A08E1C}" emma:medium="tactile" emma:mode="ink">
            <msink:context xmlns:msink="http://schemas.microsoft.com/ink/2010/main" type="paragraph" rotatedBoundingBox="6762,11698 8491,12813 8330,13063 6601,119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AE145D-4587-4E52-A0B4-BDB7E67FD76A}" emma:medium="tactile" emma:mode="ink">
              <msink:context xmlns:msink="http://schemas.microsoft.com/ink/2010/main" type="line" rotatedBoundingBox="6762,11698 8491,12813 8330,13063 6601,11949"/>
            </emma:interpretation>
          </emma:emma>
        </inkml:annotationXML>
        <inkml:traceGroup>
          <inkml:annotationXML>
            <emma:emma xmlns:emma="http://www.w3.org/2003/04/emma" version="1.0">
              <emma:interpretation id="{0F2C7930-872B-45D8-9475-20389F72E649}" emma:medium="tactile" emma:mode="ink">
                <msink:context xmlns:msink="http://schemas.microsoft.com/ink/2010/main" type="inkWord" rotatedBoundingBox="6707,11784 7018,11985 6919,12139 6607,11938">
                  <msink:destinationLink direction="with" ref="{F6380159-AF46-482C-B464-C12AB50DE23A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-888 1797 138 0,'0'0'11'0,"0"-6"10"0,3 4 12 16,0-4 15-16,-1 6 15 0,-2 0 10 16,0-3 7-16,0 3 10 0,0 0-3 0,3-4-10 0,-3 4-13 15,0 0-12-15,2 0-6 0,2-3-10 16,-4 3-9-16,0 0 2 0,8 3 8 15,-7-3 1-15,5 0 3 0,-3 0-2 16,2 0-1-16,1 0-7 0,-2 3-3 16,4 1-6-16,-1-4-6 0,1 6 0 15,3 0-4-15,-1-3-4 0,2 4-2 0,2 1-3 0,-2-1 0 16,8-1-4-16,-7 3 5 0,2-1-4 16,2 5 3-16,0-4 0 0,1 3-4 15,0-3 0-15,-1 0 3 0,-2-2-1 16,1 5-2-16,-4-6 0 0,-3-1-1 15,2 2 4-15,-3-7-3 0,-5 6 0 0,0-5 0 16,-3-1 0 0,0 0-6-16,0 0-1 0,0 0 1 15,0 3 1-15,-5-1 1 0,1-2 5 16,-1 0 3-16,-1 0 6 0,-2 0 8 16,2 0 7-16,6 0-6 0,-3 1-1 0,-4-1 0 15,4 2-7-15,-3 2 2 0,1-1-6 16,1 2 1-16,-1 1-1 0,1-2 0 15,-2 4-1-15,-2-1 11 0,3 1 4 0,1-1 6 0,-2 0-1 16,0 1 5-16,1-1-6 0,1-1 2 16,1 0-2-16,1 0-6 0,1-3-3 15,1 2-1-15,-3-1-3 0,3-4-3 16,0 8-3-16,0-8 1 0,0 7-1 16,0-7-5-16,0 0 4 0,0 0-12 0,0 3-19 15,0 0-32 1,0-3-49-16,3 1-70 0,-3-1-76 15,1 3-75-15,-1-3-13 0,0 0 133 16</inkml:trace>
        </inkml:traceGroup>
        <inkml:traceGroup>
          <inkml:annotationXML>
            <emma:emma xmlns:emma="http://www.w3.org/2003/04/emma" version="1.0">
              <emma:interpretation id="{757E86F8-D972-45CF-863C-39998BA463FE}" emma:medium="tactile" emma:mode="ink">
                <msink:context xmlns:msink="http://schemas.microsoft.com/ink/2010/main" type="inkWord" rotatedBoundingBox="8175,12609 8491,12813 8330,13063 8013,12859"/>
              </emma:interpretation>
              <emma:one-of disjunction-type="recognition" id="oneOf1">
                <emma:interpretation id="interp1" emma:lang="" emma:confidence="0.5">
                  <emma:literal>B</emma:literal>
                </emma:interpretation>
                <emma:interpretation id="interp2" emma:lang="" emma:confidence="0">
                  <emma:literal>M</emma:literal>
                </emma:interpretation>
                <emma:interpretation id="interp3" emma:lang="" emma:confidence="0">
                  <emma:literal>,</emma:literal>
                </emma:interpretation>
                <emma:interpretation id="interp4" emma:lang="" emma:confidence="0">
                  <emma:literal>.</emma:literal>
                </emma:interpretation>
                <emma:interpretation id="interp5" emma:lang="" emma:confidence="0">
                  <emma:literal>-</emma:literal>
                </emma:interpretation>
              </emma:one-of>
            </emma:emma>
          </inkml:annotationXML>
          <inkml:trace contextRef="#ctx0" brushRef="#br0" timeOffset="4307.17">590 2682 1175 0,'-10'-4'38'0,"0"-2"23"0,2 1 46 0,2 4 45 16,3-4 39-16,3 5 14 0,0 0-18 15,0 0-34-15,-4 3-31 0,8 0-11 16,-2 6-16-16,4 0-25 0,-5 6-9 15,2 0-17-15,-3 3-9 16,0 0-10-16,0-1-8 0,0 1-4 16,0-1-10-16,0-5-2 0,-3-4 4 15,3 1-7-15,0-6 9 0,0-3 4 16,-6 3-1-16,5-6-2 0,-7 0 7 16,8-3-20-16,0-2-1 0,-1-4 1 15,1-2-1-15,0-5 1 0,1-3-5 0,7-4 3 16,-2 2 2-16,3 2-2 0,3 3 1 0,-1 1 6 15,4 2 4-15,-5 7 0 0,7 0 9 16,-6 6 7-16,5 0-7 0,-7 6 3 16,8 0 5-16,-7 6-10 0,6 0 3 0,-6 5-4 15,-2-2-3-15,-4 2-3 0,-1-1 9 16,-1 5 26-16,-4-2 36 0,-5 2 42 16,2-4 49-1,-1-2 70-15,-8 4 19 0,8-7 19 16,-3 0-3-16,2-2-14 0,-2-1-45 0,3 0-42 15,6-6-62-15,0 0-64 0,0 0-48 16,1 0-21-16,7-3-23 0,2 0-25 16,5 3-43-16,4 0-13 0,-1 0-11 15,1 0 14-15,7 6 18 0,-8-3 13 16,5-1 32-16,-8 4 14 0,-1-1 26 0,-5 3 10 0,-2-5 19 16,-5 3 8-16,-2 1 24 0,-2 1 24 15,-8 2 39-15,-1-2 67 0,-4-1 34 16,-5 3 43-16,-1-2 46 0,2 1 21 15,-6-3 25-15,4-3-100 0,-3 1-108 16,4 1-36-16,4-5-28 0,-1 3-33 16,8-6-67-16,1 0-88 0,4 1-113 0,-2 2-489 0,6-7-292 15,-5-1-197-15,5 1-95 0,0-7 381 16,2 4 400-16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cm"/>
          <inkml:channel name="Y" type="integer" max="10240" units="cm"/>
          <inkml:channel name="F" type="integer" max="8192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0-11-22T08:55:45.534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0EE648A-9613-475E-A90B-5E09B956015F}" emma:medium="tactile" emma:mode="ink">
          <msink:context xmlns:msink="http://schemas.microsoft.com/ink/2010/main" type="writingRegion" rotatedBoundingBox="5555,12867 5794,12867 5794,13180 5555,13180"/>
        </emma:interpretation>
      </emma:emma>
    </inkml:annotationXML>
    <inkml:traceGroup>
      <inkml:annotationXML>
        <emma:emma xmlns:emma="http://www.w3.org/2003/04/emma" version="1.0">
          <emma:interpretation id="{3A72B33C-7B99-4EF1-82C8-00883B40D504}" emma:medium="tactile" emma:mode="ink">
            <msink:context xmlns:msink="http://schemas.microsoft.com/ink/2010/main" type="paragraph" rotatedBoundingBox="5555,12867 5794,12867 5794,13180 5555,131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3645B5B-94EE-4618-8F88-291104FDF29B}" emma:medium="tactile" emma:mode="ink">
              <msink:context xmlns:msink="http://schemas.microsoft.com/ink/2010/main" type="line" rotatedBoundingBox="5555,12867 5794,12867 5794,13180 5555,13180"/>
            </emma:interpretation>
          </emma:emma>
        </inkml:annotationXML>
        <inkml:traceGroup>
          <inkml:annotationXML>
            <emma:emma xmlns:emma="http://www.w3.org/2003/04/emma" version="1.0">
              <emma:interpretation id="{0923E485-9EEF-410E-BCEF-0D3D86E91B72}" emma:medium="tactile" emma:mode="ink">
                <msink:context xmlns:msink="http://schemas.microsoft.com/ink/2010/main" type="inkWord" rotatedBoundingBox="5555,12867 5794,12867 5794,13180 5555,13180"/>
              </emma:interpretation>
              <emma:one-of disjunction-type="recognition" id="oneOf0">
                <emma:interpretation id="interp0" emma:lang="" emma:confidence="0.5">
                  <emma:literal>A</emma:literal>
                </emma:interpretation>
                <emma:interpretation id="interp1" emma:lang="" emma:confidence="0">
                  <emma:literal>f</emma:literal>
                </emma:interpretation>
                <emma:interpretation id="interp2" emma:lang="" emma:confidence="0">
                  <emma:literal>a</emma:literal>
                </emma:interpretation>
                <emma:interpretation id="interp3" emma:lang="" emma:confidence="0">
                  <emma:literal>H</emma:literal>
                </emma:interpretation>
                <emma:interpretation id="interp4" emma:lang="" emma:confidence="0">
                  <emma:literal>F</emma:literal>
                </emma:interpretation>
              </emma:one-of>
            </emma:emma>
          </inkml:annotationXML>
          <inkml:trace contextRef="#ctx0" brushRef="#br0">86 18 2241 0,'-1'-5'88'0,"-4"4"75"16,1 1 130-16,-1 1 84 0,1 1 28 15,4 1-9-15,-9 4-16 16,3 1-25-16,1 2-44 0,-4 4-55 16,6 8-54-16,0-4-48 0,-2 3 2 15,1 2-21-15,2 1-27 0,-1 2-26 16,-3-3-34-16,5-2-30 0,-2 3-7 16,1-8-5-16,-1-2-5 0,3-2-1 0,-3-5 0 15,3-2-4-15,0-5 5 0,3 0-4 16,-3-5-5-16,3-1-6 0,-3-6-16 0,5-6-38 15,2-2-63-15,-5-6-42 0,1-1-8 0,3-2 9 16,3 0 31-16,2 3 27 0,-2-1 30 16,0 5 35-16,0-1 23 0,-3 7 26 15,3 4 24-15,-5 3 18 0,1 5 18 16,1 2 20-16,-5 2 46 0,4 6 35 16,-3 1 18-16,4 7-1 0,0-2-7 0,-3 6-20 0,4-1-80 15,-1 3-18-15,2-1-11 0,1 0-19 16,-2-1-16-16,1 3-12 0,0-1-31 15,-2-3-29-15,3-2-20 0,-2 0-108 16,1-1-51-16,-2-6-55 0,-3 1-69 0,-2 2-126 16,-1-8-130-16,-1 1-109 0,-1-4-62 15,-4 2-9 1,0-4 54-16,-3-2 301 0,3-4 210 16</inkml:trace>
          <inkml:trace contextRef="#ctx0" brushRef="#br0" timeOffset="178.22">18 153 2241 0,'-4'5'124'0,"4"-5"63"16,-2 1 74-16,4 4 85 0,-2-4 67 0,1 4 11 15,7-4-25-15,4 2-54 0,2-3-90 16,4-4-75-16,0 2-77 0,1-4-80 16,1 0-127-16,1-1-188 0,-4-1-258 0,1 1-288 15,-3 4-206-15,0-1 299 0,-1 2-75 16,1 4 340-16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cm"/>
          <inkml:channel name="Y" type="integer" max="10240" units="cm"/>
          <inkml:channel name="F" type="integer" max="8192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0-11-22T08:56:14.935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1D0E056-191A-41A6-B73D-A02F0E99CCDA}" emma:medium="tactile" emma:mode="ink">
          <msink:context xmlns:msink="http://schemas.microsoft.com/ink/2010/main" type="inkDrawing" rotatedBoundingBox="13606,9766 13653,12033 12770,12051 12723,9785" hotPoints="13232,9917 13617,11082 13130,12207 12746,11043" semanticType="underline" shapeName="Ellipse">
            <msink:sourceLink direction="with" ref="{BF8885E9-D9FF-4CA6-94AC-A06F861AB159}"/>
            <msink:destinationLink direction="with" ref="{C76BF3D3-67A5-42F5-BC6B-E42B6156D137}"/>
          </msink:context>
        </emma:interpretation>
      </emma:emma>
    </inkml:annotationXML>
    <inkml:trace contextRef="#ctx0" brushRef="#br0">394 37 302 0,'-6'-6'22'16,"5"0"21"-16,-2 2 22 0,-2-2 24 0,4 6 17 16,-7-3 15-16,7 3 17 0,-5 0 11 15,4 3-3-15,2-3 1 0,-9 0-9 0,9 0-13 16,-8 0-12-16,5 1-13 0,3-1-15 15,-4 0-9-15,1 0-13 0,3 0-5 0,-3 3-16 16,-2-1-12-16,4 2-5 0,-5-1-8 16,4 2 2-16,-2 1-2 0,1 0 2 15,0-1 6-15,-2 1 5 0,2 5 9 16,-4-4 4 0,4-1 5-16,-4 2-1 0,3 2-7 0,-2 0-4 15,0 4 7-15,0-2-5 0,0 0-1 16,-2 0-8-16,1 1 1 0,-2 3-4 15,1-2-6-15,0 2-1 0,-1-2 0 16,5-1-23-16,-5 3 21 0,1 2-5 16,1-3 1-16,-2 1-6 0,0 1 3 15,1 1-6-15,-1 0 3 0,3-2 2 0,-5 5 1 0,4-3 0 16,-1 1 10-16,-1-1-3 0,-2 0 7 16,8 1-5-16,-6 3 5 0,3-1-10 15,2 3 1-15,-2-2-3 0,-2 4-5 16,5-3-3-16,-1 1-1 0,-1 3 0 15,-1-3 1-15,3 0 0 0,-2-1 5 0,1 0-4 16,2 2 1 0,1-1-2-16,-4 1 1 0,4 2-4 15,-1-3 1-15,-1 0-1 0,2 1 3 16,-1-1 3-16,2 1 2 0,-4-3 5 16,2 2-9-16,2 3 2 0,-1-2 3 0,1 2-2 15,0 1-8-15,0-2 0 0,0 0 5 16,1 0-2-16,-1 0 0 0,0 1-1 15,2-1 4-15,-2-1-6 0,3-1 6 0,-2 2 1 16,4 0 0-16,-4 1 4 0,1-2 2 0,-1-3-2 16,2 8 7-16,0-8 11 0,0 4-1 15,0-3-4-15,2 1-1 0,-2 0-5 16,2-3-9-16,-2 4 2 0,3-1-1 16,-3-2-2-16,4 1 1 0,-1-3-5 15,-1 1 4-15,-1-1 2 0,1 0-5 0,2-2 1 0,-4 3-5 16,4-3-1-16,0 0 8 0,-4 1 5 15,3 1 7-15,2-3-4 0,-1 0 7 16,2 1-3-16,-1 0-3 0,-1-4-5 16,1 3-4-16,1-4 7 0,-1 2-4 0,1-3-37 15,0 1 46-15,6 1 3 0,-6 1-4 16,0-2-2 0,0-3 1-16,3 2 2 0,-3 2-13 15,5-2 2-15,-5-6 5 0,0 6-14 16,3-2 5-16,-3-3 4 0,5 1-12 15,-4-1 9-15,6 1 1 0,-7-2-3 0,1-5 0 16,4 5 3-16,-2-1 0 0,-3-2-3 16,8-3 6-16,-4 3 3 0,1-6-9 15,-4 3 4-15,2-2 0 0,2-4-3 0,-2 5 3 16,2-5 4-16,-4-2-2 0,2 5 3 0,1-4-4 16,-3 1 11-16,4-3-6 0,-5-2 4 15,3 3-10-15,0 0 3 0,0-5-3 16,-1 1 3-16,2-3-3 0,1 3-3 15,-2-3 0-15,2 5-2 0,-1-4 4 16,-1-1-6 0,2 2 4-16,-2 0-1 0,2-2-1 15,-1 0 0-15,-5-4-1 0,4 2 4 0,-5-1 4 16,6 0 0-16,-4-1 3 0,-2 0 1 16,-1-1-1-16,2-2-3 0,-4 3-1 15,2-2 5-15,2 0 4 0,-7-3-8 16,4 0 2-16,-2 2-4 0,2-2 5 0,-1 3-3 15,1-2-3-15,-2 0-2 0,-3 1-2 0,3 1-1 16,-3-3 5-16,1 5-7 0,4-3 5 16,-5-2 5-16,1 0-7 0,2-6 4 15,-3 6 4-15,0-1 8 0,0 1-34 0,0-1 60 16,2 3 2-16,-7-2 0 0,4-1 4 16,1 1-10-16,0 0 2 0,-5 2-8 15,4 1-9-15,-1-3-7 0,2 0-5 0,-1-1-11 31,1 3 4-31,-3-1 4 0,0 2-2 0,1 4-4 0,1-6 5 0,-5 1-6 0,4 1 8 16,2-1 11-16,-5 1 7 0,1-1 16 16,1-1-6-16,-3 2-2 0,6-1-1 31,-3 0-8-31,-2 1 3 0,5-1-8 0,-3-4-8 0,0 4-10 16,-1 1 1-16,4-1 6 0,-2 0-12 15,1 1 1-15,1-3 4 0,-3 5-6 16,0-2 5-16,-2 1-7 0,4 1 6 15,-4 1-2-15,2 2 7 0,-2-4-7 16,1 1-2-16,1 3 12 0,-2-4-117 16,2 3 123-16,-1 0-3 0,-2-2 7 0,3 2-4 15,-3 1-6-15,1-2 7 0,-2 5 4 0,2-1-1 16,-1 0-16-16,2-1 10 0,-3 3-7 16,1-2-3-16,0 2 5 0,0-2-2 15,-1 2-3-15,1 0-3 0,-2 0 6 0,1 0-3 16,-2 0 0-16,1 0 5 0,0 3-4 15,-1-3 0-15,-1 2-3 0,1-1 5 16,-3 1 6 0,6-5-4-16,-7 6 2 0,4 0-5 15,-1-3 7-15,1 5-2 0,-2-1 3 16,4-2 3-16,-4 4-4 0,-1 0 4 0,1 0-6 16,2 2 17-16,-1 4-7 0,1-8-4 15,-8 4 7-15,8 4-5 0,-5-2-6 16,1 2-9-16,-1 0 3 0,2 0-3 15,-5 0-2-15,7 0-8 0,-5 2-79 0,4 2 96 0,-6-2-2 16,7-1 1-16,-2 4-1 0,1-5 0 16,1 0 1-16,-1 1-6 0,3-1 5 15,-1 0-22-15,2 3-29 0,-1-6-113 16,4 3-188-16,-2 3-211 0,1-6-263 16,1 3-195-16,-1 0-71 0,5 0 309 0,0 0 331 15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cm"/>
          <inkml:channel name="Y" type="integer" max="10240" units="cm"/>
          <inkml:channel name="F" type="integer" max="8192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0-11-22T08:56:21.409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F8885E9-D9FF-4CA6-94AC-A06F861AB159}" emma:medium="tactile" emma:mode="ink">
          <msink:context xmlns:msink="http://schemas.microsoft.com/ink/2010/main" type="writingRegion" rotatedBoundingBox="13367,10153 13343,11674 12956,11668 12980,10146">
            <msink:destinationLink direction="with" ref="{51D0E056-191A-41A6-B73D-A02F0E99CCDA}"/>
          </msink:context>
        </emma:interpretation>
      </emma:emma>
    </inkml:annotationXML>
    <inkml:traceGroup>
      <inkml:annotationXML>
        <emma:emma xmlns:emma="http://www.w3.org/2003/04/emma" version="1.0">
          <emma:interpretation id="{B02339AA-4E69-499B-AE2C-FE30F9DE128B}" emma:medium="tactile" emma:mode="ink">
            <msink:context xmlns:msink="http://schemas.microsoft.com/ink/2010/main" type="paragraph" rotatedBoundingBox="13367,10153 13343,11674 12956,11668 12980,101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404136F-6AD5-4352-9C94-7A3260533927}" emma:medium="tactile" emma:mode="ink">
              <msink:context xmlns:msink="http://schemas.microsoft.com/ink/2010/main" type="line" rotatedBoundingBox="13367,10153 13343,11674 12956,11668 12980,10146"/>
            </emma:interpretation>
          </emma:emma>
        </inkml:annotationXML>
        <inkml:traceGroup>
          <inkml:annotationXML>
            <emma:emma xmlns:emma="http://www.w3.org/2003/04/emma" version="1.0">
              <emma:interpretation id="{CA694EE6-C5CF-465F-978E-512F05DD4C3A}" emma:medium="tactile" emma:mode="ink">
                <msink:context xmlns:msink="http://schemas.microsoft.com/ink/2010/main" type="inkWord" rotatedBoundingBox="13363,10152 13359,10398 12976,10392 12980,1014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12 97 489 0,'-4'-3'33'0,"1"-1"41"16,-2 2 86-16,5 2-21 0,0 0 29 0,0-7 14 16,-1 5-1-16,1-4-21 0,1 3-35 15,1-3-18-15,2 0-92 0,1-1 85 16,2 1-1-16,1-1 1 0,4-1 17 0,-3-1 2 16,5 3 11-16,-4 0 7 15,5 3-7-15,-1-1-19 0,6 2-12 16,-8 2-24-16,4 3-16 0,-5 2-77 15,2 1 69-15,-5 6-14 0,3 1-2 16,-5 2-5-16,-5-2-5 0,-1 5-3 16,-1 0-115-16,-5-2 125 0,-3 4-12 0,-1-4-1 0,-2 1 31 0,-3-1-24 0,2-3 22 15,-1-1 37-15,-1-1 58 0,-2-4 47 32,5 1 37-32,-1-7 20 0,2 2-22 15,0-2-35-15,4-1-45 0,1 0-40 0,1-2-49 16,2-3-35-16,2 5-40 0,1-4-30 15,1-4-16-15,1 5-2 0,5-4-111 16,-1 4 138-16,5 1-3 0,-2-2-13 0,5 4-48 16,-2-2-69-16,1 4-79 0,1-1-110 15,0 4-99-15,-1-4-62 0,1 2-84 16,1-6-31-16,0 2 204 0,0-4-29 16,-1-1 201-16</inkml:trace>
          <inkml:trace contextRef="#ctx0" brushRef="#br0" timeOffset="338.42">345 109 1187 0,'-2'-1'59'16,"-1"1"67"-1,2 0 75-15,-5-3 22 0,6 3-5 0,-2 4-27 16,-2 1-29-16,4 0-40 0,0 1-32 15,0-3-38-15,4 6-18 0,-2-3-11 16,1 0 1-16,0 0-2 0,1-3 8 16,2 0 11-16,-1-3 10 0,1 0 27 15,-2 0 32-15,-1-4 32 0,2 2 22 16,-2-1 21-16,2 0 39 0,-4-1 69 0,-1-1 61 0,0 2 24 16,-3 3 24-16,0-4-3 0,-1-1-39 15,-3 5-104-15,1 0-140 0,-1 3-38 16,-1-1-30-16,4 2-31 0,-4-1-38 15,2 3-67-15,5 0-96 0,-1-1-398 0,2-5-301 16,-1 4-232-16,2-2-144 0,-1-2 162 16,2-2 452-1</inkml:trace>
        </inkml:traceGroup>
        <inkml:traceGroup>
          <inkml:annotationXML>
            <emma:emma xmlns:emma="http://www.w3.org/2003/04/emma" version="1.0">
              <emma:interpretation id="{0B15061B-E7EA-4BCC-82CB-F738E0F758D4}" emma:medium="tactile" emma:mode="ink">
                <msink:context xmlns:msink="http://schemas.microsoft.com/ink/2010/main" type="inkWord" rotatedBoundingBox="13345,10682 13340,11008 13022,11003 13028,10677"/>
              </emma:interpretation>
            </emma:emma>
          </inkml:annotationXML>
          <inkml:trace contextRef="#ctx0" brushRef="#br0" timeOffset="1017.74">160 579 769 0,'0'-7'50'0,"-1"-4"73"0,1 4 67 16,0 3 57-16,-2-2 44 0,1 0 38 0,-2 3 33 15,3 3-2-15,-2-5-31 0,1 5-41 16,-2 2-36-16,0 2-55 0,-2 4-49 15,-2 4-1-15,1 5 11 0,-2 6 26 16,0-4 26-16,-5 3 24 0,1 4 18 16,3 2 11-1,1-1 0-15,-1-2-38 0,2-1-34 0,-1-2-76 16,8-1-67-16,0-6-14 0,8-2-10 16,-1-4-11-16,2-1-2 0,2-8-4 15,4 0 1-15,-2-3 1 0,4-8-4 16,1-4-1-16,-1 4-9 0,-4-7 4 15,1 3-4-15,0-3 7 0,-4 5 0 16,-8 1-1-16,1 0-2 0,-9 3-9 0,-5 1-11 0,2 2-11 16,-3 0-8-16,-2 5-10 0,1-2-56 15,-1 1-84-15,1 4-75 0,2-2-96 0,0 3-151 16,2-2-183-16,6 5-106 0,-1-4-22 16,7 2 22-16,-2 1 55 0,5-4 288 15,3-1 214-15</inkml:trace>
          <inkml:trace contextRef="#ctx0" brushRef="#br0" timeOffset="1318.08">333 685 895 0,'0'0'71'15,"0"0"68"-15,0 0 78 0,0 0 51 0,0 0 15 16,0 2 2-16,-2 2-25 0,-2-1-34 15,2 3-47-15,2-2-49 0,-1 1-36 16,2-2-32-16,1 0-13 0,1-2-10 16,3-1 0-16,-3 0 9 0,1-4 13 15,2 2 32-15,0-2 29 0,-4 2-87 16,1-4 211-16,0 2 91 0,-3 4 94 0,0-7 65 0,-3 5 11 16,0 1-37-16,-2-2-249 0,-2 7-79 15,1-1-60-15,-3 1-34 0,0 4-55 16,1 1-77-16,2-2-107 0,1 1-323 0,-2 1-502 15,2-3-281-15,4 0-190 0,1-6 512 16,0 0 422-16</inkml:trace>
        </inkml:traceGroup>
        <inkml:traceGroup>
          <inkml:annotationXML>
            <emma:emma xmlns:emma="http://www.w3.org/2003/04/emma" version="1.0">
              <emma:interpretation id="{3FC38C15-C864-4098-A54C-91BBF607D768}" emma:medium="tactile" emma:mode="ink">
                <msink:context xmlns:msink="http://schemas.microsoft.com/ink/2010/main" type="inkWord" rotatedBoundingBox="13349,11319 13343,11674 12966,11668 12972,11313"/>
              </emma:interpretation>
              <emma:one-of disjunction-type="recognition" id="oneOf1">
                <emma:interpretation id="interp1" emma:lang="" emma:confidence="0.5">
                  <emma:literal>is</emma:literal>
                </emma:interpretation>
                <emma:interpretation id="interp2" emma:lang="" emma:confidence="0">
                  <emma:literal>js</emma:literal>
                </emma:interpretation>
                <emma:interpretation id="interp3" emma:lang="" emma:confidence="0">
                  <emma:literal>is:</emma:literal>
                </emma:interpretation>
                <emma:interpretation id="interp4" emma:lang="" emma:confidence="0">
                  <emma:literal>its</emma:literal>
                </emma:interpretation>
                <emma:interpretation id="interp5" emma:lang="" emma:confidence="0">
                  <emma:literal>ifs</emma:literal>
                </emma:interpretation>
              </emma:one-of>
            </emma:emma>
          </inkml:annotationXML>
          <inkml:trace contextRef="#ctx0" brushRef="#br0" timeOffset="2034.99">88 1323 555 0,'6'-5'31'0,"-2"5"39"15,1-8 41-15,-1 4 20 0,2-7 23 16,2 4 23-16,0-4 15 0,-4-1 6 16,7 5-3-16,-5-5-9 0,0 0-10 15,-2 2 1-15,-1 2-14 0,-3-2-11 0,0 2-12 16,-3 1 0-16,-1 0-16 0,-2 2-14 0,-2 1-14 16,-2-2-15-16,1 4-7 0,3 2-11 15,-4 2-11-15,-2 2-20 0,3 2-11 16,0 2-7-16,2 2-5 0,-2 5-6 0,3-2-8 15,1 4 5-15,2 2-4 0,1 2-4 16,4 0 10-16,1 4 1 0,5-3-11 16,1 2-3-1,-6-2 7-15,7-1 1 0,-1-3-14 16,-3-2 6-16,-1-1 4 0,-2 0 1 0,-3-3 6 16,0-1 7-16,-5-4-1 0,1-1 0 15,-5-5 10-15,0 2-3 0,0-3 37 16,-3-3 21-16,-2-1 9 0,5-3 14 15,0-1 11-15,0-2-8 0,-2-4-20 16,5 2-19-16,3-4-20 0,-3-2-23 0,11 0-36 0,-4 0-36 16,4-1-22-16,2 3-28 0,7 1-25 15,-2 0-19-15,1 2-11 0,3 1-13 16,-1 3-17-16,3 0-46 0,-2 3-53 16,0 0-51-16,0 4-72 0,2-4-52 15,-1 5-39-15,0 1 56 0,-2-2 187 16</inkml:trace>
          <inkml:trace contextRef="#ctx0" brushRef="#br0" timeOffset="2404.23">327 1313 1251 0,'0'0'66'0,"0"0"51"0,-2 5 36 0,2-5 1 16,-3 3-14-16,3 1-19 0,-3 2-19 15,3-5-29-15,-3 4-27 0,6-2-17 16,-3 1-13-16,3-1 1 0,-3-3 5 0,6 0-1 0,-1 0 14 16,-2 0 15-16,3-4 1 0,1-4 2 15,-2 2 17-15,1 0 15 0,-3 1 52 16,1 0 73-16,-4-2 77 0,0 7 77 15,0-5 46-15,-6 4 20 0,0 1-21 16,3 0-55-16,-3 6-73 0,-4-2-81 16,5 2-56-16,-4 3-69 15,6-2-36-15,0 4-29 0,3-7-61 16,0 4-127-16,3-4-180 0,0-1-154 16,2-3-141-16,-1-1-127 0,1-5-199 15,2-2 284-15,-1 1-156 0,0-4 353 16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cm"/>
          <inkml:channel name="Y" type="integer" max="10240" units="cm"/>
          <inkml:channel name="F" type="integer" max="8192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0-11-22T08:56:18.47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DE5A996-CC9E-4410-B38E-2AFC16BA6FF5}" emma:medium="tactile" emma:mode="ink">
          <msink:context xmlns:msink="http://schemas.microsoft.com/ink/2010/main" type="writingRegion" rotatedBoundingBox="13186,12169 15848,12158 15850,12542 13187,12554"/>
        </emma:interpretation>
      </emma:emma>
    </inkml:annotationXML>
    <inkml:traceGroup>
      <inkml:annotationXML>
        <emma:emma xmlns:emma="http://www.w3.org/2003/04/emma" version="1.0">
          <emma:interpretation id="{6D054D72-0485-46CD-93E5-113807E7AB68}" emma:medium="tactile" emma:mode="ink">
            <msink:context xmlns:msink="http://schemas.microsoft.com/ink/2010/main" type="paragraph" rotatedBoundingBox="13186,12169 15848,12158 15850,12542 13187,125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81351DB-89B6-416C-A13B-47732B3094EA}" emma:medium="tactile" emma:mode="ink">
              <msink:context xmlns:msink="http://schemas.microsoft.com/ink/2010/main" type="line" rotatedBoundingBox="13186,12169 15848,12158 15850,12542 13187,12554"/>
            </emma:interpretation>
          </emma:emma>
        </inkml:annotationXML>
        <inkml:traceGroup>
          <inkml:annotationXML>
            <emma:emma xmlns:emma="http://www.w3.org/2003/04/emma" version="1.0">
              <emma:interpretation id="{CD48AB4F-C35D-41E5-B7ED-CA5EEBB228A0}" emma:medium="tactile" emma:mode="ink">
                <msink:context xmlns:msink="http://schemas.microsoft.com/ink/2010/main" type="inkWord" rotatedBoundingBox="13186,12169 13425,12168 13426,12482 13187,1248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-2320 171 760 0,'-6'-7'61'0,"5"2"72"16,-6 2 55-16,4-1 59 0,3 4 39 15,0 0 27-15,0 0 8 0,-1 1-21 16,1 2-64-16,0 5-64 0,0-1-51 0,1 2-47 15,1 5-26-15,-1-4-18 0,-1 5-16 0,3-2-6 16,1 4-3-16,-4-5 0 0,0 1-2 16,0-1 3-16,1-2-2 0,-1-4 5 15,-1 0 7-15,1-1 8 0,0-2 6 16,-7 0 0-16,7-3-2 0,-3-3-1 16,0 0 0-16,-3-3 8 0,0-3-7 0,3-3-4 0,-1-2-8 15,2-3-12-15,-1-1-5 0,6-5-9 16,-1-2 1-16,4 1-11 0,1-3-6 15,1-1 10-15,-1 3-7 0,6 3 6 16,-4 2 14-16,1 5-3 0,2 2 12 16,-3 7 5-16,2 3 10 0,-2 3 12 0,3 2 10 15,-3 2 7 1,0 3 2-16,-1 1 9 0,-1 1-10 16,-5 0-7-16,4 3-4 0,-5 0-18 15,-4 1-12-15,-1-3 3 0,2 2-4 16,-5-1 1-16,2 2-2 0,-1-3 5 0,-3-4-5 15,2 2 6-15,-2-2-14 0,6 0 10 16,-4-2-3-16,6-1-12 0,1-3 0 16,0 0 5-16,0 0-11 0,0 3-9 0,1-1-6 15,9-2-6-15,-1 1-4 0,1-1 5 0,5 0-3 16,-1 3 16-16,0-1-2 0,1 2 4 16,-2-2 11-16,-1 2 4 0,2-1-4 15,-8 1 0-15,-3 2 13 0,3-1-2 16,-6 2 1-16,-1-1-3 0,-5 2 4 15,-2 1 5-15,-4 0 3 16,3 3 169-16,-3-4-172 0,-2 3 5 16,2-2 5-16,3-2 3 0,-3-1 10 15,1 0-10-15,2-1 5 0,-3-2-11 16,5 0 10-16,0-2-13 0,-2-1-7 16,3 0-12-16,2 0-11 0,4 0-22 15,-6-1-49-15,3 1-90 0,-3-3-128 16,3 1-126-16,1 1-102 0,2 1-77 0,0-3-25 0,0 0 11 15,0 3 199-15,2-6 190 0</inkml:trace>
        </inkml:traceGroup>
        <inkml:traceGroup>
          <inkml:annotationXML>
            <emma:emma xmlns:emma="http://www.w3.org/2003/04/emma" version="1.0">
              <emma:interpretation id="{E8AB555F-53B8-4FFA-854D-1F59F5827D26}" emma:medium="tactile" emma:mode="ink">
                <msink:context xmlns:msink="http://schemas.microsoft.com/ink/2010/main" type="inkWord" rotatedBoundingBox="15550,12162 15848,12161 15850,12542 15552,12544"/>
              </emma:interpretation>
              <emma:one-of disjunction-type="recognition" id="oneOf1">
                <emma:interpretation id="interp1" emma:lang="" emma:confidence="0.5">
                  <emma:literal>A</emma:literal>
                </emma:interpretation>
                <emma:interpretation id="interp2" emma:lang="" emma:confidence="0">
                  <emma:literal>a</emma:literal>
                </emma:interpretation>
                <emma:interpretation id="interp3" emma:lang="" emma:confidence="0">
                  <emma:literal>,</emma:literal>
                </emma:interpretation>
                <emma:interpretation id="interp4" emma:lang="" emma:confidence="0">
                  <emma:literal>f</emma:literal>
                </emma:interpretation>
                <emma:interpretation id="interp5" emma:lang="" emma:confidence="0">
                  <emma:literal>D</emma:literal>
                </emma:interpretation>
              </emma:one-of>
            </emma:emma>
          </inkml:annotationXML>
          <inkml:trace contextRef="#ctx0" brushRef="#br0" timeOffset="8152.9">82 52 465 0,'5'-6'34'0,"-3"-1"34"0,2 1 57 16,-1-2 50-16,0-1 83 0,-3 9-45 16,3-1 3-16,-3 1-12 0,3 1 12 15,-3 4-39-15,-3 2 4 0,2 5 5 0,-2 6 2 0,-3 4 11 16,-4 2-8-16,1 3 1 0,2 0-12 0,-2 0-21 16,0 1-24-16,0-3-31 0,-2-1-13 15,7-2-17-15,-6-4-6 0,4-3-8 16,3-3-16-16,-1-2-7 0,4-5-14 15,0-5-8-15,0 0-2 0,0 0-4 16,0 0 1-16,0-5-19 0,4-5-31 0,-1-3-21 16,3-5 5-16,0-2-10 0,-1-3 8 15,4-1 13-15,-1-5 9 0,1 4 14 0,-3 0 9 16,3-3 2-16,0 4 8 0,-2 1 12 16,1 1 12-16,1 6 6 0,-1 4 17 15,-1 0 19-15,1 5 7 0,1 2-7 16,0 1-7-1,-3 4-1-15,8 0 2 0,-5 4-10 0,-3 2-9 16,6-2-9-16,-6 4-2 0,3 2 11 16,3 4-4-16,-3 2 9 0,0-1 2 15,-1 3-1-15,1 4-4 0,-5-5-3 16,4 3-10-16,1 0-6 0,-5-2-9 16,3 2-10-16,-1-2-2 0,0 2-3 15,-5-3 1-15,2 0 4 0,-1-2-22 0,-4-3-47 0,2 1-66 16,-3-3-84-16,2 2-105 0,-7-4-91 15,4 1-95-15,-3-2-61 0,4-1-47 16,-3-4 5-16,2 1 26 0,1-3 193 16,-3-5 178-1</inkml:trace>
          <inkml:trace contextRef="#ctx0" brushRef="#br0" timeOffset="8446.01">72 268 1054 0,'-5'4'47'0,"5"-4"67"0,0 0 41 15,0 0 7-15,0 0-10 0,0-3-12 0,3 2 3 16,3-4 6-16,4 4 5 0,-1-3 7 16,6 2 9-16,1-4 24 0,2 6-2 0,-1 0-18 15,1 0-25-15,-4 0-36 0,-2 3-35 16,-3-3-22-16,-1 2-30 0,-2 1-17 15,-2-3-41-15,1 1-86 0,-5-1-107 16,0 0-141 0,0 0-128-16,0 0-112 0,-3-1-84 0,3 1 177 15,-3-3 217-15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cm"/>
          <inkml:channel name="Y" type="integer" max="10240" units="cm"/>
          <inkml:channel name="F" type="integer" max="8192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0-11-22T08:56:28.421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983A87E-93F5-4894-8CB7-4B840CE37242}" emma:medium="tactile" emma:mode="ink">
          <msink:context xmlns:msink="http://schemas.microsoft.com/ink/2010/main" type="writingRegion" rotatedBoundingBox="15908,9880 15923,11435 15414,11440 15399,9885">
            <msink:destinationLink direction="with" ref="{2A67642C-0A38-4835-9237-736691C8C53A}"/>
          </msink:context>
        </emma:interpretation>
      </emma:emma>
    </inkml:annotationXML>
    <inkml:traceGroup>
      <inkml:annotationXML>
        <emma:emma xmlns:emma="http://www.w3.org/2003/04/emma" version="1.0">
          <emma:interpretation id="{684E5D6B-793D-4249-A2AA-9D236B2F3222}" emma:medium="tactile" emma:mode="ink">
            <msink:context xmlns:msink="http://schemas.microsoft.com/ink/2010/main" type="paragraph" rotatedBoundingBox="15908,9880 15923,11435 15414,11440 15399,98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D7509EB-0687-4403-8A47-D306B19D577F}" emma:medium="tactile" emma:mode="ink">
              <msink:context xmlns:msink="http://schemas.microsoft.com/ink/2010/main" type="line" rotatedBoundingBox="15908,9880 15923,11435 15414,11440 15399,9885"/>
            </emma:interpretation>
          </emma:emma>
        </inkml:annotationXML>
        <inkml:traceGroup>
          <inkml:annotationXML>
            <emma:emma xmlns:emma="http://www.w3.org/2003/04/emma" version="1.0">
              <emma:interpretation id="{91890BB6-EF04-47A9-A83C-E34530E91A21}" emma:medium="tactile" emma:mode="ink">
                <msink:context xmlns:msink="http://schemas.microsoft.com/ink/2010/main" type="inkWord" rotatedBoundingBox="15837,9881 15839,10142 15425,10146 15422,988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-234-331 626 0,'-3'1'18'0,"0"5"11"15,-2 0 15-15,-3 0 5 0,5 3 0 0,2-1 3 16,-1-1 7-16,2-1-2 0,2-2 7 15,-1 1-2-15,2-4-4 0,5-1-1 16,0 0 3-16,-1-1 5 0,2-4-9 16,0 0-15-16,3-1-8 0,-4-2-9 15,-1-1-1-15,0 3-2 0,-6-3 22 0,2 5 35 0,-6-2 35 16,2 1 24-16,-6 1 18 0,1 1 5 16,-1 4 4-16,-2 2-18 0,1-1-26 15,-2 2-34-15,1 2-31 0,-2 0-17 16,2-3-20-16,4 3-24 0,-1 0-60 15,5-1-73-15,1-4-87 0,1 2-68 16,5-1-80-16,-1-4-52 16,1-1-40-16,2 0 56 0,1-3 172 15</inkml:trace>
          <inkml:trace contextRef="#ctx0" brushRef="#br0" timeOffset="338.58">-42-483 1137 0,'0'-6'63'0,"0"0"76"16,4-1 40-16,-2-2 33 0,1 3 20 16,4 0-1-16,1 3-2 0,-1-2-29 15,4 1-34-15,-2 4-35 0,2 0-30 0,2 4-16 16,-4-2-25-16,3 4-10 0,-3 3-10 0,2-2-13 15,-3 4 1-15,-4 1-18 0,-1 1 2 16,-1 0 0-16,-2 4-14 0,-2-4 5 16,-4 4-7-16,-1-3 10 0,-1 1 0 15,-6-1-2-15,2-4 5 0,-1-1 30 16,1 1 49 0,3-4 46-16,1 0-102 0,2-4 126 0,6-2-23 15,-5 3-30-15,5-3-18 0,3 1-33 16,3-1-7-16,-1-1-17 0,6-4-7 15,2 1-25-15,2-2-24 0,3 3-77 16,-2-3-88-16,-1-3-118 0,1 6-148 16,-2-1-106-16,-2-2-96 0,-3 6-66 15,-3 0 121-15,-6 0 255 0</inkml:trace>
        </inkml:traceGroup>
        <inkml:traceGroup>
          <inkml:annotationXML>
            <emma:emma xmlns:emma="http://www.w3.org/2003/04/emma" version="1.0">
              <emma:interpretation id="{30354B0A-FFFF-40E4-97D0-19D16BAE7EB0}" emma:medium="tactile" emma:mode="ink">
                <msink:context xmlns:msink="http://schemas.microsoft.com/ink/2010/main" type="inkWord" rotatedBoundingBox="15913,10415 15923,11435 15414,11440 15404,10420"/>
              </emma:interpretation>
            </emma:emma>
          </inkml:annotationXML>
          <inkml:trace contextRef="#ctx0" brushRef="#br0" timeOffset="2424.41">66 583 1741 0,'0'-6'101'0,"-1"3"81"0,1 3 43 0,0 0 5 0,0 0-5 15,0 0-20-15,-2 1-36 0,-2 4-42 16,1 2-35-16,-3 4-23 0,1 1-3 0,-1 2 1 15,-1 3-5 1,-1-2 7-16,2 1 2 0,2-3 1 16,1 4 8-16,-2-4 0 0,8 2-13 15,2-3-10-15,-4 0-8 0,8 0-15 16,-1 1 1-16,1-1-22 0,3-3-1 0,3-6-9 16,0 3 2-16,3-5-18 0,-1 4-35 15,1-7-71-15,2-1-84 0,-7-3-93 16,1 3-107-16,3-5-128 0,-8 2-99 15,0-2-47-15,-2-4 69 0,-2 0 253 0</inkml:trace>
          <inkml:trace contextRef="#ctx0" brushRef="#br0" timeOffset="2674.58">203 630 1018 0,'-5'0'76'0,"-1"-1"86"15,3 1 60-15,-6 1 26 0,3 4 10 0,-3 2 28 0,3 2 22 16,-2 0 19-16,2 3-11 0,0 1-32 16,-3 5-30-16,-2-1-25 0,2 2-44 15,0 3-42-15,0 2-43 0,0 0-39 16,2-2-23-16,-6 4-11 0,0-3-27 0,4 1-50 16,1-4-85-16,-1 0-108 0,0 1-120 15,3-6-122 1,1 0-133-16,-2-3-122 0,5-5-59 15,-2-1 252-15,4-6 239 0</inkml:trace>
          <inkml:trace contextRef="#ctx0" brushRef="#br0" timeOffset="2073.51">-257 834 842 0,'-5'0'13'16,"2"3"19"-16,-1-1 16 0,1 1 14 15,0 7-5-15,3-4 1 0,-2 1 2 16,1-1-8-16,2 0-7 0,1 0-10 15,1-1 1-15,0-4 4 0,3-1 7 16,0 0 11-16,-3-4 10 16,6 2 8-16,2-4 0 0,-7-1 1 15,4 0-3-15,-1-1 5 0,-2-1 12 16,-1 3 33-16,-2 0 65 0,-2 0 41 16,-2 2 12-16,-2-2-15 0,-2 4-16 0,-2 2-36 15,1-1-39-15,-1 2-46 0,-1 1-47 16,3 1-50-16,3 0-84 0,1 0-102 15,-1 0-96-15,3 0-110 0,0 1-102 0,5-4-75 16,-2 0-39-16,3 0 122 0,3-3 211 16</inkml:trace>
          <inkml:trace contextRef="#ctx0" brushRef="#br0" timeOffset="1341">1 35 1316 0,'-1'-1'83'0,"1"-5"74"16,1 1 45-16,2-1 16 0,1 0 5 16,0 3-5-16,4 0-3 0,-2 0-13 15,3 3-47-15,3-3-45 0,-2 6-30 16,-1-1-19-16,-1 2-25 0,4 2-11 16,-6 2-9-16,-1-1-1 0,-4 6-13 15,-1-2 8-15,-1 1-7 16,-4 1-2-16,-1-1 1 0,-1 0-2 15,-1 0 4-15,3-2-1 0,-1-2-4 16,5 1 4-16,-5-3 1 0,6 0-11 16,0 1-1-16,1-5-11 0,4 2-13 0,-1-3 1 15,7 1-12-15,0-5-8 0,-2 3-5 16,3 0 12-16,0 0 6 0,0 1 6 16,-3-1 12-16,2 3 8 0,-5-3 15 0,-2 2 1 15,-1-1 24-15,-1 4 46 0,-4-1 32 16,-4 2 9-16,0 2 2 0,-4 2 0 0,-1 4-13 15,-3-1-14-15,1-1-25 0,-2 1-27 16,-2 2-19-16,6-1-87 0,1-4-141 16,1-1-188-16,-2 0-177 0,2-2-145 15,0-2-76-15,3 1 259 0,6-6 231 0</inkml:trace>
          <inkml:trace contextRef="#ctx0" brushRef="#br0" timeOffset="887.03">-236 138 513 0,'-4'0'43'0,"2"1"28"0,2 4 28 0,-3-1 22 16,3-1 15-16,-1 3 5 0,-3 0 2 15,4 3-9-15,0-6-15 0,-3 3-7 16,3 3-10-16,5-3-12 0,-3-3-10 16,1 1-16-16,0-4-10 0,3 5-4 0,-2-5-3 0,2 0-4 15,0-5 0-15,-1 1-5 0,2 1-9 16,-2-3-7-16,1-3 2 0,0 3-5 15,-5 0 20-15,-1 0 28 0,0 0 14 16,-6 5 9-16,3-1-2 0,-4-1 3 16,-2 6-9-16,0-3-16 0,0 6-9 0,0-3-22 15,-1 3-17-15,4 0-12 0,0-2-51 0,5 2-88 16,-2 0-115-16,6-1-126 0,-2-2-115 16,4 0-66-16,-1-3-5 0,7-5 225 15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cm"/>
          <inkml:channel name="Y" type="integer" max="10240" units="cm"/>
          <inkml:channel name="F" type="integer" max="8192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0-11-22T08:56:25.716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A67642C-0A38-4835-9237-736691C8C53A}" emma:medium="tactile" emma:mode="ink">
          <msink:context xmlns:msink="http://schemas.microsoft.com/ink/2010/main" type="inkDrawing" rotatedBoundingBox="13321,11513 15540,9413 16872,10821 14652,12920" rotationAngle="-886162528" semanticType="underline">
            <msink:sourceLink direction="with" ref="{5983A87E-93F5-4894-8CB7-4B840CE37242}"/>
            <msink:sourceLink direction="with" ref="{F253F8F8-2397-4A17-A54A-F3D166C6C425}"/>
            <msink:sourceLink direction="with" ref="{CDF7E87A-758C-40AC-9996-94EAC37EFDC6}"/>
            <msink:destinationLink direction="with" ref="{C76BF3D3-67A5-42F5-BC6B-E42B6156D137}"/>
          </msink:context>
        </emma:interpretation>
      </emma:emma>
    </inkml:annotationXML>
    <inkml:trace contextRef="#ctx0" brushRef="#br0">504 27 260 0,'-8'-4'18'0,"1"-1"12"0,5 4 14 16,-6-1 16-16,5-2 10 0,-3 2 10 15,3 2 7-15,-3-3 0 16,6 3 0-16,-1 0 9 0,-4 0 15 16,2 0 18-16,0 3 28 0,-1-1-2 15,-1-1-8-15,1 4-26 0,2-1-21 16,-1 2-17-16,-1-3-20 0,-1 5-10 0,-1 2-7 0,3 2-5 0,-3-2-4 0,-2 4-1 16,4-1-9-16,-4 4-4 0,1-1-1 15,-2 2 4-15,1 1 22 0,-2-2 11 16,-3 2 19-16,1-1 25 0,3 1 14 31,-1 0-2-31,-1 2 7 0,1 5 1 0,2-3 5 16,-1 1 2-16,-2 1-20 0,2-1-16 15,-1 5-13-15,1-1-21 0,4-1-27 0,-4-1-7 16,2 3-15-16,0 3-6 0,0-2-4 16,-2 3 4-16,1-2-8 0,2 3 1 15,-3-1 2-15,-3 3 5 0,2 0 3 0,-6 1-1 16,6-1 4-16,-1 1 8 0,-1-2 19 15,2 1 3-15,-1 0 4 0,2 0 1 16,3 1 3-16,0-4-6 0,0 5-9 0,1-3-4 16,-1 0-4-16,2 2-11 0,2-1-7 15,-2 0-3-15,1 0-3 0,0 1-2 0,0-1 0 16,3-1 0-16,-2 1-2 0,1-2-3 16,-4 3 5-16,4 1-10 0,-2-3 14 15,1 0-3-15,2-3 1 0,0 1-1 16,0 1 3-1,0-4-3-15,0 0 1 0,5 3 0 16,-4-5-2-16,2 2 0 0,3-4-12 0,0 3 9 16,-1-4-2-16,2 2 3 0,1 0-1 15,-1-4 3-15,5 0 3 0,-2-2 2 16,3 1-5-16,-2 0 4 0,2-5-6 16,1 3 5-16,1-3 0 0,-4 2-1 15,1-3-10-15,4-1 0 0,-1 0 6 0,4-1 0 0,-4-1 2 16,4-3-6-16,-1-2 6 0,4 1-3 15,0-3-1-15,-1 0 8 0,2-3-8 16,-2 0 1-16,5-2-4 0,-3-1 7 16,1 0-1-16,-5-4 6 0,4 1 0 15,0-3 4-15,-1-3-5 0,-2 0-3 0,4-2 1 16,-3 0-5 0,2-1 3-16,-3-2-5 0,4-4 11 15,-3 2-1-15,-1-2-5 0,-1-3 5 16,-2 3 0-16,-2-4-6 0,3-2-1 15,-3-2 0-15,2 0-1 0,-5-1 6 0,3 2 1 16,-1-3-1-16,-1 0-2 0,-2-1 3 16,-2 0-3-16,6-1-9 0,-4 0 10 15,-4 0-1-15,-2 0-1 0,1 4 7 0,0-1 36 0,4 2 32 16,-7-5 16-16,3 0 4 0,2 3 11 16,-4-5-7-16,2 0-24 0,2 3-22 15,-3-1-12-15,4 0-21 0,-5 0-4 16,4-1-7-16,-1 0-6 0,-4 1-1 15,3 0 0-15,0 0-11 0,-1-1 11 16,-5 3-1-16,1 3-11 0,-1 1 8 0,-1-6 0 0,-4 2 6 31,1-1-1-31,-1 4-3 0,1-2-3 16,-4 2 19-16,4 1-13 0,-4 0 4 0,2-2 4 16,3-1-2-16,-1 2 6 0,-1-1-5 15,-1-2-1-15,3 3-3 0,-3-4-6 16,1 1 3-16,4 4-1 0,-5 1 0 15,4-3 3-15,-2 4-10 0,1-3 63 0,-2 4-60 16,2-8 2-16,-3 6-9 0,3 0 0 16,-4-2 7-16,1 1-2 0,-1 2 1 15,1-5-8-15,0 3 13 0,-3 0-1 0,0-1 1 16,0 1-5-16,0-2 4 0,-1 0-1 16,0 1 2-16,-2 3 34 0,-1 1-39 15,1 0 5-15,0 3 5 0,-2-3 4 0,2 6 3 16,3-2 4-16,-3-3 8 0,-2 4-11 15,2-2 5-15,-3 5 5 0,0-1 3 0,1 1-2 16,-4 2-10-16,5 1-5 0,-3 1 2 16,0 0-3-16,2 0 3 0,-1 0-12 15,3 2 1-15,-2 1-2 0,-2 1-3 16,5 2-3 0,-4-1 6-16,3 2-4 0,-2-1-18 0,1 2-31 15,-1 1-50-15,2 0-94 0,0 4-116 16,3-1-173-16,-3 3-176 0,0 5-138 15,0-4-93-15,3 4 73 0,-2 2 337 16</inkml:trace>
    <inkml:trace contextRef="#ctx0" brushRef="#br0" timeOffset="22503.75">-1772 1941 29 0,'-4'0'5'0,"4"0"4"0,0 0 4 16,0 0 4-16,0 0 5 0,0 0 7 15,0 0 6-15,0 0 6 0,0 0 5 16,0 0 6-16,0 0 6 0,0 0 7 0,0 0 3 16,0 0 3-16,0 0 1 0,0 0-3 0,0 0-1 15,-2 3 3-15,2-3 1 0,0 0 3 16,0 0-2-16,0 0-1 0,0 0-4 0,0 0 3 15,0 0 2-15,2-3 0 0,2 2-1 16,2 1 2-16,-3-2-9 0,3-2-5 16,2 4-10-16,-2 0-4 0,3-5-2 15,0 2-6-15,0 3-4 0,2-3 2 0,-2 2 3 16,1-2-5-16,1 0 9 0,1 1-4 0,2 2 1 16,-2 0 3-16,-2-1-10 0,2-4-4 31,-2 5 4-31,-1 0-4 0,4 0 2 0,-2-1-9 15,-2 1 8-15,3 0-4 0,0 0 3 16,-3-2 6-16,3 2 1 0,2 0-4 16,-2-3-10-16,1 3 2 0,3-1 8 0,-3 1-5 15,4-1-6-15,-1-2-9 0,1 1 0 16,0-1 1-16,1 2-3 0,-3-1-4 16,0 1 2-16,3-4 3 0,0 5-6 15,-1-1-1-15,1 1-6 0,-3-5 3 0,3 4 0 16,0-1 3-16,-1 2 0 0,1-3 0 15,0 2-1-15,-1-1 0 0,1-1-2 0,0 3 4 16,0-1 3-16,3 1-5 0,-1 0 4 16,0-3-2-16,-2 3-1 0,6 0-1 15,-7 0-4-15,5 0 2 0,-1 0 0 0,2 0 1 16,-2 0-2-16,2 1 0 0,-2-1 5 16,2-1-5-16,-1 1 0 0,-1 0 4 15,1 0-5 1,2-3-1-16,-2 1 1 0,0 2 9 15,2-4-1-15,-2 2-2 0,0 1 1 0,0-2-8 16,-1 1 2-16,1 2-1 0,0-6 0 16,-1 6 2-16,-1-1 2 0,0 0-6 15,1-2 2-15,0 3-1 0,-3-2-3 16,5 1 9-16,-4 1 0 0,1 0-1 16,0-3 0-16,-1 3-1 0,2 0-4 0,-1 0-1 0,-2 0 6 15,2-2-6-15,1 2 4 0,0 0 1 16,-1 0-5-16,-1 0 6 0,-2-1-2 15,1 1 2-15,3 0-3 0,-4 0 5 16,-2-5-5-16,3 4 0 0,-4-1 0 16,1-2 0-16,-1 2 0 0,-2-2 3 0,0-1 1 15,0 4-1 1,1-4-1-16,1 2 4 0,-3-1-9 16,1-2 8-16,0 3 0 0,1-1-3 15,-5 2 1-15,2-1 4 0,-2 2 7 16,0-5 2-16,-2 4 8 0,3 1-6 0,-5-2 2 15,4 3 0-15,-2-2-7 0,1 2-2 16,4-1-7-16,-5-2 2 0,0 3-2 16,-1-2-1-16,4 2 2 0,-5 0-3 0,1 0-2 15,-1 0 4-15,2 0-4 0,0 0 3 0,0-1-1 16,-1 1 6-16,1 0-3 0,-3 0 5 16,1 0 3-16,3 0 5 0,-4 0 17 15,1 0 2-15,1-3 5 0,-2 3-5 16,0-2-6-16,0 2-2 0,-3 0-4 15,6 0-10-15,-5 0-7 0,4 0-4 0,-1-1-2 0,-2 1-2 16,1 0 4-16,1 0 0 0,-4 0-5 16,5-3 8-16,-4 6 1 0,-1-3-8 15,3-3-3-15,2 3-2 0,-5 0 11 16,4 0-12-16,-2 0 12 0,-2 0-6 16,0 0 0-16,0 0-4 0,5-2-10 0,-5 2-39 15,0 0-55 1,0 0-75-16,-3-1-121 0,-1 1-109 15,-5-3-76-15,0 1-50 0,-4 2 161 16,-5-1-55-16,-4-2 184 0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cm"/>
          <inkml:channel name="Y" type="integer" max="10240" units="cm"/>
          <inkml:channel name="F" type="integer" max="8192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0-11-22T08:56:50.586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11B5221-0DE6-427C-A79F-ED47E82BF581}" emma:medium="tactile" emma:mode="ink">
          <msink:context xmlns:msink="http://schemas.microsoft.com/ink/2010/main" type="writingRegion" rotatedBoundingBox="14478,8766 14730,11575 14158,11627 13906,8817"/>
        </emma:interpretation>
      </emma:emma>
    </inkml:annotationXML>
    <inkml:traceGroup>
      <inkml:annotationXML>
        <emma:emma xmlns:emma="http://www.w3.org/2003/04/emma" version="1.0">
          <emma:interpretation id="{89996A7B-C2ED-4EC7-A10B-694E585A41DD}" emma:medium="tactile" emma:mode="ink">
            <msink:context xmlns:msink="http://schemas.microsoft.com/ink/2010/main" type="paragraph" rotatedBoundingBox="14478,8766 14730,11575 14158,11627 13906,88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8FF9A9A-0F4D-4399-A2A5-0419885D24FC}" emma:medium="tactile" emma:mode="ink">
              <msink:context xmlns:msink="http://schemas.microsoft.com/ink/2010/main" type="line" rotatedBoundingBox="14478,8766 14730,11575 14158,11627 13906,8817"/>
            </emma:interpretation>
          </emma:emma>
        </inkml:annotationXML>
        <inkml:traceGroup>
          <inkml:annotationXML>
            <emma:emma xmlns:emma="http://www.w3.org/2003/04/emma" version="1.0">
              <emma:interpretation id="{50AB2B46-16CD-4C32-944D-F1BC79E17544}" emma:medium="tactile" emma:mode="ink">
                <msink:context xmlns:msink="http://schemas.microsoft.com/ink/2010/main" type="inkWord" rotatedBoundingBox="14396,8773 14428,9127 14187,9149 14155,8795"/>
              </emma:interpretation>
              <emma:one-of disjunction-type="recognition" id="oneOf0">
                <emma:interpretation id="interp0" emma:lang="" emma:confidence="0.5">
                  <emma:literal>T</emma:literal>
                </emma:interpretation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F</emma:literal>
                </emma:interpretation>
                <emma:interpretation id="interp3" emma:lang="" emma:confidence="0">
                  <emma:literal>-</emma:literal>
                </emma:interpretation>
                <emma:interpretation id="interp4" emma:lang="" emma:confidence="0">
                  <emma:literal>t</emma:literal>
                </emma:interpretation>
              </emma:one-of>
            </emma:emma>
          </inkml:annotationXML>
          <inkml:trace contextRef="#ctx0" brushRef="#br0">344-279 710 0,'1'-3'62'0,"-1"3"62"0,0 0 28 0,3-3 14 16,-3 3 7-16,0 0-5 0,0 0 3 15,2 3 16-15,-2 2 5 0,0 2 13 16,1 5 7-16,-1 4 2 0,0 2 5 16,-1 2-8-16,1 2-21 0,0 2-26 0,0 1-34 0,-2-1-35 15,2 1-20-15,0 3-29 0,0-4-19 16,-3 0-13-16,3-3-12 0,-1 0-40 16,1-8-55-16,0-1-75 0,0-2-103 15,0-7-115-15,0-3-135 0,0 0-107 16,0 0-47-16,0 0 132 0,0-3 231 0</inkml:trace>
          <inkml:trace contextRef="#ctx0" brushRef="#br0" timeOffset="-278.57">129-134 1019 0,'-6'-3'71'0,"6"3"70"15,0 0 43-15,-3 0 6 0,3 0-16 16,0 0-23-16,1-2-18 0,-1 2-21 16,10 0-22-16,0 0-24 0,5 2-20 15,-1-2-7-15,1 0-12 0,3 3-5 0,-1-3-22 16,-4 1-68-16,1-1-105 0,-2 0-88 16,-1 0-119-16,-4 0-65 0,-2-4-31 0,2 2 148 15,-5-2 143-15</inkml:trace>
        </inkml:traceGroup>
        <inkml:traceGroup>
          <inkml:annotationXML>
            <emma:emma xmlns:emma="http://www.w3.org/2003/04/emma" version="1.0">
              <emma:interpretation id="{14D582FC-8EDA-4055-8CD9-B5881E90C0A4}" emma:medium="tactile" emma:mode="ink">
                <msink:context xmlns:msink="http://schemas.microsoft.com/ink/2010/main" type="inkWord" rotatedBoundingBox="14260,9048 14294,9429 14047,9451 14013,9070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547.95">88 38 1200 0,'-1'-7'82'0,"-4"5"62"0,5 2 27 0,0 0-10 16,0 0-18-16,-1 0-26 0,-4 0-20 0,4 2-35 15,-1 8-32-15,-1 2-14 0,3 3-10 0,-1 3 6 16,1 3 1-16,-2-2 7 0,2 5-1 16,-3-2 1-16,1 3 4 0,1-1-11 15,-1 2-6-15,-4-1 2 0,2-1-3 16,-4-2-2-16,7-3-3 0,-7-1 0 15,-1-6 4 1,6 0-5-16,-3-5 4 0,0-2 0 0,6-5 2 16,-3 1-8-16,2-2-25 0,-3-5-54 15,3-4-64-15,2-4-31 0,4-4-76 16,-3-4 71-16,2 0 13 0,1-2 29 16,1-4 32-16,-2 2 29 0,-1 1 29 15,0-2 19-15,-1 0 33 0,1 4 31 0,1 0 40 16,-1 7 42-16,0 1 30 0,0 0 18 0,0 6-3 15,0-3-12-15,0 5-18 0,2 1-19 16,1 1-21-16,2 1-16 0,2-2-14 16,4 5-15-16,-4 1-15 0,1 1-11 0,7 3-15 15,-3 2 4-15,-1 2-2 0,-4-1-6 16,1 1-1-16,-2 2 0 0,-1-2 9 16,-5 1-1-16,-3 2-6 0,-2 3 2 0,-2-4 8 15,-4 2-5-15,0 0-2 0,-5-2 2 0,1 1-2 16,-3-5 16-16,-3 0 12 0,1 0 12 15,-1-2 9-15,3-1-41 0,1 0 85 16,2-3 18-16,0 0 13 0,3 0 6 16,4-3 3-16,-2 3-15 0,7 0-16 15,0 0-24-15,0 0-42 16,0 0-5-16,1 3-21 0,5 2-4 16,-1 1-5-16,4 5 2 0,4 1-7 15,1-1 5-15,3 1-1 0,-2 1 9 16,3-1-8-16,-1 0-6 0,2 0 5 15,-2-3-2-15,-2 1 0 0,-3 1-3 0,-3-5 6 16,2 0-7-16,-2-1-9 0,-3-2-13 16,0 2-31-16,-3-4-51 0,-3-1-36 0,0 0-41 15,0 0-74-15,-2 3-129 0,1-6-102 16,-5 2-46-16,0-5-20 0,1-1 81 0,-1-4 198 16</inkml:trace>
        </inkml:traceGroup>
        <inkml:traceGroup>
          <inkml:annotationXML>
            <emma:emma xmlns:emma="http://www.w3.org/2003/04/emma" version="1.0">
              <emma:interpretation id="{F253F8F8-2397-4A17-A54A-F3D166C6C425}" emma:medium="tactile" emma:mode="ink">
                <msink:context xmlns:msink="http://schemas.microsoft.com/ink/2010/main" type="inkWord" rotatedBoundingBox="14594,10056 14681,11027 14109,11078 14022,10108">
                  <msink:destinationLink direction="with" ref="{2A67642C-0A38-4835-9237-736691C8C53A}"/>
                </msink:context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-12768.02">111 1400 481 0,'0'-6'27'0,"0"2"31"16,1 1 40-16,2-2 30 0,-1 1 22 15,-2 4 12-15,3-3-5 0,1 0-25 16,-2 3-33-16,-2 0-22 0,5 0-18 0,1 3-4 15,-6-2 3-15,1 1 9 0,4 2 0 0,-2 1 4 16,3 1 1-16,0-1 1 0,0 1-4 16,3 0-6-16,-3 2 1 0,4-4-7 15,0 2 2-15,2-3-14 0,0 2-5 16,0-1-4-16,1 2-13 0,3-4-12 16,-1 2-2-1,-5-2-6-15,5-1-8 0,-6 2 3 0,1-3-4 16,-4 0 6-16,-3 0 4 0,-3 0 0 15,4 2 4-15,-4-2 15 0,0 0 19 16,-1 1 9-16,-2 3 6 0,-5 1 0 16,0 1-7-16,-2 1 3 0,1 4-7 15,0-2-13-15,0 3-15 0,0-1-6 16,1 3-3-16,0 1-2 0,2 0-21 0,0 0-69 0,3-1-106 16,-1 4-110-16,1-1-159 0,3-4-140 15,0-3-30-15,3 2 244 0</inkml:trace>
          <inkml:trace contextRef="#ctx0" brushRef="#br0" timeOffset="-4384.75">78 1678 58 0,'-2'-6'5'16,"2"3"7"-16,-4-1 6 0,4 4 4 16,0 0 4-16,0 0 5 0,0 0 4 15,-3-6 1-15,1 1 5 0,2 5 5 16,0 0 10-16,-3-3 7 0,3 3 8 0,0 0 12 15,0 0 19-15,0 0 8 0,0 0 7 0,0 0 9 16,0 0 6-16,0 0-5 0,-2-4 0 16,2 4-10-16,0 0-22 0,0 0-16 15,0 0-18-15,-1-1-17 0,1 1-6 0,0 0-17 16,0 0-8-16,0 0-3 0,0 0 1 16,0 3-6-16,1-1 2 0,4 1 1 15,-2 2 2-15,3-4 1 0,2 4 3 16,1-1-3-16,0-1-3 0,0 2-1 15,1-4-3-15,0 4 3 0,2-1-6 16,-3-1-1-16,3 2-1 16,-2-4 1-16,-1 2 0 0,-1-1-1 15,0-1-2-15,-5 2 3 0,0-1 0 16,-3-2 0-16,0 0 1 0,0 0-5 16,3 0 1-16,-3 0 5 0,0 0-1 15,0 0 1-15,-3 1 6 0,3-1-5 0,0 3 1 16,-6-1 1-16,6 2 1 0,-10-4 1 15,4 1-5-15,0 5 6 0,2 0-1 0,-4 0 0 0,-1-4 5 16,3 5-6-16,-3-1-1 0,5-1 2 16,-2-1 2-16,-2 4-7 0,2-2 1 15,0-1-1-15,3 3-2 0,-3-2 8 16,6 3-9-16,-5-3-15 0,4 0-32 16,-2 0-33-16,-2 1-46 0,1-1-46 15,1 0-61-15,-2 0-52 16,-2 1-25-16,0 2-35 0,3-3 97 15,-5 0 108-15</inkml:trace>
          <inkml:trace contextRef="#ctx0" brushRef="#br0" timeOffset="-9324.04">242 1748 906 0,'2'-4'-24'16,"-2"-2"68"-16,4 3 44 0,-4-2 49 15,0 1 44-15,0 4 30 0,0-3 20 0,0 3-1 16,0 0-9-16,0-5-33 0,0 5-31 16,0 0-33-1,0 0-36-15,0 0-28 0,0 0-22 16,3-1-14-16,-3-2-13 0,7 2-6 16,-4 1-2-16,1 1-3 0,1-1 0 0,-1 0 4 15,-1 3-5-15,3-2 1 0,-1 1 4 16,1 1-2-16,3-2-8 0,-3-1 6 15,1 2 2-15,1 1 1 0,3-3 0 16,-2 0 0-16,1 1-2 0,-1-1 0 0,3 2-3 0,-2 1 7 16,-1-3-9-16,-2 1 4 0,1-1 6 15,1 0-2-15,-6 3-10 0,1-3 2 16,-1 3 0-16,-3-3-4 0,0 0 6 16,0 0-5-16,0 0 6 0,0 0 1 15,0 0 1-15,0 0 1 0,0 0-5 16,0 0-1-16,0 0 7 15,0 0-6-15,2 2 4 0,-2-2-4 16,0 3 5-16,-2 0-4 0,-1 1 5 16,-1-2 0-16,-1 1-2 0,-2 3-3 15,1 1 3-15,-2-1 0 0,2 1 1 16,-1 2-1-16,-1 3-1 0,2-3 1 0,-3 6-1 16,4-4 2-16,-1 3-2 0,0 4-10 15,0-6 7-15,0 6-1 0,3-6-11 0,-1 1-19 16,2 1-26-16,1-4-24 0,-1 1-23 15,2-4-34-15,0 0-33 0,-3-2-36 0,3 1-54 0,-2 0-21 16,2-6-16-16,0 3-2 0,0-3 10 16,0 0 6-16,0 0 108 0,0 0 83 15</inkml:trace>
          <inkml:trace contextRef="#ctx0" brushRef="#br0" timeOffset="-15185.73">398 1032 143 0,'-3'-6'14'0,"2"3"15"15,-4-1 15-15,2 2 20 0,3 2 23 16,-1-2 25-16,1 2 26 0,-5-2 21 16,5 2 16-16,0 0 14 0,0 0 7 15,0 0-5-15,0 0-12 0,0 0-26 16,0 0-28-16,0 0-27 0,0 0-31 0,0 0-26 16,5 0-15-1,-5 0-11-15,0 0-1 0,0 2 1 16,4 0-1-16,2 4-3 0,-3-3 8 15,5 3-6-15,-2 0-2 0,1 3 2 16,2-1 0-16,0 2 5 0,2-1-4 0,4 0-3 16,-1 1-2-16,-4-1 1 0,1 5-7 15,4-7 4-15,-3 2-4 0,-1 0-4 16,-4-3 4-16,1 0-5 0,-2 0 0 0,-5 0 4 0,4 0 0 16,-5 0 7-16,-3 0 20 0,0 3 8 15,-5-2 12-15,-1 3 0 0,-1-2 18 16,-4 2 9-16,-1-1-5 0,0 0-1 15,1-1-16-15,2-1-14 0,-3 1-6 16,7 0-16-16,1-5-12 0,2 2-51 16,2-1-118-16,0-1-132 0,3-3-175 0,0 0-118 0,0 5 164 15,0-5-78-15,0 0 206 0</inkml:trace>
        </inkml:traceGroup>
        <inkml:traceGroup>
          <inkml:annotationXML>
            <emma:emma xmlns:emma="http://www.w3.org/2003/04/emma" version="1.0">
              <emma:interpretation id="{CDF7E87A-758C-40AC-9996-94EAC37EFDC6}" emma:medium="tactile" emma:mode="ink">
                <msink:context xmlns:msink="http://schemas.microsoft.com/ink/2010/main" type="inkWord" rotatedBoundingBox="14636,11314 14660,11582 14438,11602 14414,11334">
                  <msink:destinationLink direction="with" ref="{2A67642C-0A38-4835-9237-736691C8C53A}"/>
                </msink:context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-1749.84">374 2287 309 0,'-3'-4'21'0,"3"4"27"0,-3-2 32 15,3 2 38-15,0 0 33 0,0 0 32 16,0 0 23-16,0 0-3 0,0-4-34 15,0 4-36-15,0 0-41 0,3 0-17 0,0-2-22 0,0 4-10 16,3-2 4-16,0 1 1 0,3-1 2 16,0 5 5-16,0-4-2 0,2 3 4 15,2 1-2-15,3-4-3 0,-1 4-8 16,1-2-16-16,-2 0-11 0,1-2-4 16,-1 1-5-16,-1-2-4 0,1 3 1 15,-2-3-7-15,-4 1 2 16,-1-1 0-16,-2 0 0 0,1 0 4 15,-6 0-5-15,0 0 3 0,0 0 17 16,0 0 9-16,-2 2 5 0,1 1-5 16,-5 0-1-16,0 1 3 0,-4 1-7 15,0 2-6-15,-2-1 3 0,0 2-7 0,-3 3-2 16,6 1 1-16,-4 0-3 0,4 0-8 16,-3 2 9-16,2 0-2 0,2 0 1 0,2 2-13 15,2-2-60-15,-3 3-81 0,4-5-83 0,-3 0-97 16,5-3-99-16,-2 0-55 0,1-3-7 15,-1 0 196-15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cm"/>
          <inkml:channel name="Y" type="integer" max="10240" units="cm"/>
          <inkml:channel name="F" type="integer" max="8192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0-11-22T08:56:44.075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76BF3D3-67A5-42F5-BC6B-E42B6156D137}" emma:medium="tactile" emma:mode="ink">
          <msink:context xmlns:msink="http://schemas.microsoft.com/ink/2010/main" type="inkDrawing" rotatedBoundingBox="13020,10390 15376,9654 15718,10750 13362,11485" semanticType="underline" shapeName="Other">
            <msink:sourceLink direction="with" ref="{51D0E056-191A-41A6-B73D-A02F0E99CCDA}"/>
            <msink:sourceLink direction="with" ref="{2A67642C-0A38-4835-9237-736691C8C53A}"/>
          </msink:context>
        </emma:interpretation>
      </emma:emma>
    </inkml:annotationXML>
    <inkml:trace contextRef="#ctx0" brushRef="#br0">-1778 1300 118 0,'0'0'11'0,"0"0"6"16,0 0 5-16,-1 3 6 0,1-3 4 0,0 0 5 0,0 0 7 16,0 0 5-16,0 0 1 0,0 0 9 15,0 0 7-15,0 0 6 0,0 0 10 32,0 0-3-32,0 0-5 0,0 0-9 0,0 0-9 0,0 0-8 0,1 3-10 15,-1-3-1-15,3 1 5 0,-1-1 3 0,2 2 13 16,2-2 9-1,-3 0 6-15,3 0 3 0,2-2 3 16,3 1-8-16,-2-2-2 0,3 1-5 0,3 1-9 16,-5-4-12-16,5 4-7 0,-4-2-7 15,4 1 1-15,-4 2-6 0,2-6-1 16,1 5 2-16,0-1 10 0,-2-1-3 16,1 3 4-16,2-1 5 0,0-1 7 15,1-1-9-15,-4 2 0 0,6-1 1 0,-2-2-1 16,-1 3 1-16,-1 1-7 0,1-3 0 15,5 1 4-15,-2 1 5 0,-3-4 1 0,0 4-3 16,3 1-2-16,-4-2-1 0,2 2 0 16,1 0 1-16,-3-3-6 0,-1 3-4 15,5-1 2-15,-1-1-9 0,0 2 1 16,-2-3-10 0,3 3-4-16,-5-1 2 0,6 1-7 15,-4-2 1-15,3-1 0 0,-2 2-1 0,-2-1 2 16,0-1 1-16,2 3-2 0,-1-3 3 15,-1 3-4-15,1-4 6 0,-3 2 0 16,0 2-47-16,2 0 49 0,1 0 3 16,-5 0-7-16,4 0 8 0,0 0-1 15,1 0-2-15,-3 0-1 0,0-4 11 0,2 4-2 0,1-2-4 16,-6 2 5-16,6-1-4 0,-3 1-3 16,-2-3 1-16,3 1-8 0,-1 1 6 15,1 1-3-15,1-3 1 0,1 2-6 16,-1 1-1-16,1-2-3 0,-2-1 120 15,1 3-125-15,1-1-14 0,0 1 2 0,-1 0-1 16,1 0 11-16,-3 0-3 0,4 0-10 0,0-3 2 16,-4 3 14-16,3 0 9 0,1-3-9 15,1 3 0-15,-2-2 7 0,2 1 2 16,-2-2 0-16,3 3-6 0,-1-2 4 0,1 1-1 16,1 1-4-16,-1-3 6 0,-3 3-12 15,2 0 17-15,0 0-14 0,-2-2 5 16,-2 2-5-1,1 0 6-15,-2 0-1 0,2-3-1 0,1 3 6 16,-3-1-2-16,1-2-4 0,1 3 5 16,0-3-3-16,1 0 0 0,1 0 1 15,1-2-8-15,0 4 7 0,-2-4-5 16,1 1 4-16,-2 1 1 0,0-3-2 16,-1 2-3-16,1-1 10 0,-7 2-7 15,5-3 15-15,2 5 7 0,-3 1-3 0,2 0-3 0,4-3-3 16,1 3 2-16,-3 0-9 0,-1 3-3 15,-2-6-3-15,-3 1 0 0,4 1 9 16,-2-2-11-16,1 3 1 0,2-2-2 16,-4 1 3-16,-1 1 3 0,2-3-5 0,-2 1 5 15,-2 2-6-15,2 0 2 0,-6-1 1 16,5 1-2 0,-2 0 1-16,3 0 4 0,-7 0 1 15,5 0-5-15,-2-3 8 0,1 1-10 16,1 2 11-16,-4-1-2 0,3-2 3 0,-1 1 4 15,-1 1-8-15,4-2 5 0,-3 1 2 16,2 2 12-16,-4-1 0 0,2 1 6 16,-2-3 8-16,3 3 5 0,-3-2 8 15,0 1 8-15,-3 1 14 0,1-3 17 0,4 5 4 0,-1-5 15 16,-4 3-1-16,3 0-3 16,0-2-13-16,0 2-10 0,-3 0-17 0,2 0-7 15,2-4-11-15,1 4-19 0,-2 0 0 16,-2 0-12-16,4-2-6 0,0 1 1 15,-5 1-4-15,0 0-2 0,0 0-7 16,0 0 6-16,0 0-2 16,0 0-6-16,0 0 1 0,0 0 4 15,0 0 52-15,0 0-79 0,0 0-4 16,0 0-30-16,0 0-78 0,-5 0-76 16,0 0-98-16,1 1-105 0,-2-1-112 0,-5 0-59 15,-1 3-59-15,3-3-9 0,-4 3 91 16,-4-3 241-16</inkml:trace>
    <inkml:trace contextRef="#ctx0" brushRef="#br0" timeOffset="-9359.4">-1752 718 75 0,'0'0'9'0,"0"0"5"0,0 0 7 15,0 0 6 1,0 0 8-16,3 0 7 0,-3 0 7 0,2 0 6 15,-2 0 5-15,0 0 10 0,2 1 8 16,2-2 6-16,-4 1 5 0,0 0 1 16,0 0 4-16,0 0 6 0,0 0-4 15,0 0-4-15,0 0-6 0,0 0 0 0,0 0-10 16,0 0-11-16,0 0-8 0,0 0-6 16,2 0-9-16,-2 0 5 0,0 0 3 15,4 0 12-15,-4 0 3 0,0 0-4 0,3 1-3 16,0-1 1-16,0 0-7 0,3-1 0 0,-1 1 0 15,-2 0-4-15,1 0-3 0,-1 0 11 16,2 0-1-16,1 0 5 0,-3-2 5 16,1-1-2-16,2 3 4 0,-1-1-42 15,4-1 46-15,-4 2-8 0,2-3-3 16,2 3-1-16,-1-1-13 0,2-1 4 16,-2-1 11-16,1 2 10 0,2 1-12 0,2-3-8 0,-1 2-1 15,-3-1-5-15,5 2-4 0,-4-1-9 16,1 1-2-16,1-5 1 0,-1 5 2 15,1-1-4-15,0 1-4 0,1 0 5 16,-3 0-2-16,5 0-2 0,-3 0 1 0,4 0-4 16,-5-2 11-16,6 4-7 0,-1-2 5 15,2 0-9 1,-4 0 6-16,1 0-7 0,2-2-4 16,-1 4-7-16,4-2-3 0,-5 0-8 15,3 0 3-15,-4 0-1 0,1 1-1 0,1-1-1 16,3 0 5-16,-3 0 1 0,1 3-2 15,1-6 0-15,-1 2-2 0,-2 1-5 16,6 0 11-16,-5 0 3 0,3 1-8 16,-3-2 0-16,2 2 6 0,0-2-8 0,-1 1 4 15,1 0 0-15,2 0 3 0,1-2-6 0,-3 1-2 16,3 1-4-16,-3-3 4 0,1 3-5 16,-1-2 2-16,-2-1 3 0,1 0 7 15,0 0-11-15,1 2 1 0,-8-2 5 16,4 3 1-16,2-3-6 0,-2 0 4 15,0 1-4-15,-1-2 0 16,5 1 6-16,-3 0-1 0,4 1-1 16,-3 1-4-16,-5-2 2 0,5 1-3 15,1 1 8-15,3-2-1 0,-5 1-6 16,1 2-1-16,0-5 8 0,-1 3-6 16,1-2 0-16,-1 8 6 0,-1-8-8 0,6 1 12 15,-7 3-9-15,1 1 7 0,-1-1-9 16,-1 0 5-16,1-1-6 0,-3 1 11 0,1 1-12 15,-2-1 0-15,1 0 2 0,-2 0 6 16,2-1-6-16,-2 1 0 0,0 0 1 0,-1 0 1 16,4-3 1-16,-1 3-2 0,1 0 2 15,-2 0 0-15,3 0 0 0,0 0 0 16,-1 0 5-16,1 0-2 0,-2-3-3 16,1 3-2-16,0 0 1 0,-2 0 4 0,1 0-5 0,-2 0 6 15,1 0-12-15,1 0 12 0,-1 0-10 16,0 0 9-16,-1-3-3 0,1 0 3 15,-1 1 1-15,2-1-1 0,-2 0-5 16,1 0 5-16,-3 2-6 0,0-1 0 31,0-1 6-31,2 2-1 0,-2-1-5 0,0 2 1 0,0-3 5 16,0 2-6-16,1 1-5 0,-1-2 8 16,0 2-2-16,2-3 7 0,-7 3-6 15,5-1 1-15,4-1 4 0,-7 2-10 16,3-3 6-16,-3 2 5 0,3 1-7 15,1 0 1-15,-2 0 5 0,1 0 0 0,-5 0-6 16,7-2-4-16,-1 0 4 0,-4 2 7 16,0-2-7-16,2 2 1 0,-1 0 1 0,0-1-2 15,3 1-3-15,-1 0 10 0,0-5-5 16,-1 4 0-16,-2 1 0 0,3-2 0 0,0 2 0 16,-3-3 5-16,3 2 0 0,0 1-2 15,0 0-5-15,0 0-1 0,-1-2 1 16,-2-1 1-16,1 3 4 0,-1 0 139 15,0 0-162 1,0-1 0-16,0-1 1 0,-1-1 1 16,1 6-2-16,0-6 2 0,0 3 1 0,1 0-1 15,4 0 18-15,-5 0 0 0,-2-1 0 16,4 1 5-16,-2 0-7 0,3 0 2 16,-5-2-1-16,1 2-4 0,4-3 5 15,-1 3 0-15,-1 0 0 0,-1-1 0 16,3 1 0-16,-1 0 1 0,-1 1-1 0,-2-1 2 0,4 3-2 15,-3-3-7-15,3 0 3 0,-5 0 0 16,-1 0-4-16,5 2 12 0,-1-4-1 16,-1 2-6-16,-3 0 3 0,0 0 3 15,2 0 2-15,2 0-2 0,-4 0 0 16,0 0-3-16,0 0 2 0,0 0-1 0,0 0-15 16,0 0-34-1,-1 0-60-15,1 0-76 0,0 0-89 16,-5 2-95-16,1-4-103 0,-4 4-88 15,-1-2-44-15,-1 0-24 0,-5-2 254 16</inkml:trace>
    <inkml:trace contextRef="#ctx0" brushRef="#br0" timeOffset="-6857.88">-1747 1289 78 0,'-6'2'8'16,"3"1"7"-1,3-3 7-15,0 0 9 0,0 0 15 16,-5 0 16-16,5 0 13 0,0 0 7 0,0 0 3 15,0 0 2-15,0 0-2 0,0-3-6 16,0 3-11-16,0-2-6 0,0-2-8 16,2 2-5-16,2-2-2 0,-2 2-4 15,2 1 3-15,0-2-7 0,2 1-5 16,-3 1 1-16,0-3-1 0,3 4 4 0,-2-2-7 0,1 2 3 16,-2-1 5-16,3-2 11 0,1 3 6 0,-2-2 3 15,1-2-5-15,3 2 0 0,-1-2-6 16,1 1 4-16,0-2 1 0,0 1 1 15,0 1-4-15,0 0-4 0,0 0-6 16,1-2 2-16,-2 4-11 0,1-4 0 16,0 1-5-16,-1 2 3 0,1-2 2 0,-3 2 9 15,0-2 4-15,1 1 4 0,2 0-1 16,-1 0-2-16,0-1 0 0,1 1-7 16,0-3-14-16,0 3-3 0,1-3-4 0,-1 0-4 15,4 3-5-15,-1-2 1 0,-2 4-7 16,7-2 4-16,-7-3-1 0,1 3 3 15,-2-1-7 1,3-1-1-16,-1 2 5 0,-2-1-5 16,-2 2-132-16,2-2 151 0,-3 2-3 0,2-1-2 15,-3 3 5-15,5-1 1 0,-2-2-2 16,-1 3-7-16,4-3 8 0,-2 3-17 16,6-2 0-16,-6-2-4 0,2 2 3 15,-1-4 0-15,4 5 2 0,-2-4-2 16,-2 1-1-16,4 2 1 0,3 1-1 0,-2-5 2 0,-2 3-2 15,4 0 0-15,-6 0 0 0,4 2-6 16,-5-1 3-16,2-1 4 0,-3 0 0 16,3 0-5-16,-2 3 7 0,-1-4-2 15,0 1 0-15,1 1-3 0,-1-2 3 16,-1 1-3-16,4-2-1 0,-1-1 4 16,1 2 2-16,1-2-2 15,4 0-3-15,-4 3 4 0,4-3-1 16,1 0 5-16,-4 0-5 0,4 0-1 15,-5 0 4-15,4-1-5 0,-3 1-3 16,-2 0 6-16,6 1-2 0,-4 1-1 16,1 1 1-16,0-1 3 0,-5-1 1 0,7 4-6 15,0-5 1-15,-8 3-4 0,4 0 3 16,1 0 6-16,-2-2-5 0,1 1 1 0,1 1-1 16,3-3 1-16,-4 0-4 0,5 0 4 15,-1 1 5-15,1 1-6 0,0-3 5 0,3-1 0 16,-4 2-2-16,4-1-3 0,-1 1 0 15,3 0-1-15,-2-5 0 0,-2 5 0 16,-1 2-4-16,-1-2 6 0,1 2 0 16,-3-5 0-16,-1 3 1 0,1 0-1 0,2-2 5 15,-1 2-1-15,1 0 4 0,-1-1-3 0,6 0 5 16,-3-1 3-16,1 1-4 0,3 1-1 16,-2 0-1-16,0 0-3 0,0 0-1 15,3 0-2-15,-3 0 0 0,2 0-1 16,0-1 0-16,-2 1 0 0,3 0 0 15,-3-2 0-15,-3 2 4 16,-3 3-5-16,1-1 1 0,3-5 12 16,-5 6 11-16,-2-2 14 0,1-1 8 15,-3 1 2-15,3 0 13 0,-1-1 14 16,0 3 8-16,0-3-1 0,2 0-3 16,-3 2-12-16,-1-2-14 0,5 1-15 0,-3 1-17 15,3-1-5-15,-1 1-8 0,0 1-4 16,-2-2-1-16,-2 1-2 0,1 1 6 0,-2 0-2 15,-2 2 1-15,-4-1-7 0,2 2 4 16,-5 0 1-16,0 0 3 0,0 0 0 0,0 0 3 16,5-3 3-16,-5 3-11 0,-3 3-14 15,1-3-67-15,-3 2-91 0,-2-4-123 16,-1 4-120-16,-1-1-120 0,-3-1-83 16,-6 3-27-1,-3-3 257-15</inkml:trace>
    <inkml:trace contextRef="#ctx0" brushRef="#br0" timeOffset="-3683.9">-1738 1916 92 0,'0'0'8'0,"0"0"-5"0,0 0 21 16,0 0 7-16,0 0 5 0,0 0 5 16,0 0 6-1,0 0 5-15,0 0 3 0,0 0 0 16,0 0-6-16,0 0-2 0,0 0-5 16,0 0 3-16,0 0 2 0,0 0-2 0,0 0 2 15,0 0 0-15,0 0 5 0,0 0 5 16,0 0 6-16,0 0 10 0,0 0-1 15,0 0 10-15,0 0 8 0,0 0 11 16,0 0 7-16,0 0 11 0,0 0 9 0,0 0-3 0,0 0 2 16,1-2-12-16,4 2-17 0,-5 0-17 15,0 0-27-15,1-4-14 0,2 2-7 16,2-2-3-16,2 1-6 0,2-1 3 16,0-1 6-16,0-2-2 0,5-1 7 15,-2-2-3-15,-1 2 5 0,4 1-5 16,-5-4 10-16,7 4-1 0,-3-3 0 0,-1-1 4 0,4 1 7 15,-2 1 7-15,2-3-3 0,-5 3 2 16,6-1-5-16,-2-1 2 0,-4 2-7 16,4 0-4-16,-4 0-17 0,6 0 6 15,-5 2-14-15,1-2-7 0,0 0-6 0,2 0 6 16,-5-1-4-16,5-2 2 0,1 0-2 16,-6 0-4-1,5 2-1-15,-2 1 5 0,-1-2-9 16,4 1-2-16,-3 2 6 0,1-3 1 15,0 3-4-15,1 2-1 0,-3-1-5 0,2 1 9 16,-3-3-2-16,3 3-8 0,-2-2 8 16,1 2-1-16,1-1 0 0,-1 1-4 15,2-4-5-15,2 1 9 0,-1 0-11 16,-3 0 13-16,-1-2-7 0,4 4 1 0,0-3-5 0,-2 2 12 16,0-2-11-16,-2-1 5 0,4 2 0 15,-3 2 0-15,1 0 0 0,-3-1 2 16,1 1-2-16,-1-4 4 0,-1 4-8 15,1-1-1-15,-3-1 7 0,5 2-2 16,-5 0 0-16,3-2 1 0,2-2-5 16,-2 4 5-16,3-1 1 15,-2-4 4-15,1 5-6 0,-1 0 0 16,0-4 0-16,0 7 0 0,-1-4-5 16,2 2 1-16,-1-3-1 0,0 0 1 15,2 2 2-15,-3-3 10 0,1 2-5 16,-1 1-6-16,4-2 10 0,-3 0-5 0,-1-2-5 15,0-1 9-15,-1 2-2 0,2-3-5 16,0 5 1-16,2-1 4 0,-5 0-1 0,7-3-4 16,-5 5 4-16,5-3-1 0,-2 2-6 15,3-1 1-15,-5 2 6 0,3-4-1 0,-1 1-5 16,1 1 6-16,-1 0-6 0,-1-1 4 16,1-2-2-16,-3 3-2 0,5-3 6 15,-2 1-6-15,0 0 6 0,2 0 0 16,-4-1-1-16,4 3-6 0,-2-3-3 0,-1 1 11 15,2 0-11-15,-2-1 10 0,-1 5-9 0,1-4 10 16,1 4-1-16,-1-5-7 0,1 3-1 16,0 2 4-16,0-2 7 0,0 0-6 15,2 1 4-15,-4-1-5 0,2 0 1 16,-1 3-2-16,4-1 2 0,-4 3-1 16,1-2 5-16,1 0-10 15,-3 0 5-15,2 0 7 0,-2 0-8 16,-4 3 2-16,5-3-1 0,-4-5 1 15,0 9-2-15,-3-4 2 0,4 0-4 16,-4-3 4-16,1 3 6 0,2 0-12 16,-1-2 12-16,-1 1-2 0,3-2-8 15,-4-1 4-15,1 2 0 0,2 1-2 0,-2-1 2 16,-1 2 0-16,4-1-6 0,-4 2 12 0,3 1-6 16,-4 1 5-16,0-2-10 0,0 1 5 15,-3 2 5-15,-3 2-1 0,0 0-5 16,4-1-1-16,-4 1 1 0,0 0-5 0,0 0 1 15,2 0 1-15,2 0-25 0,-4 0-42 16,0 0-66-16,0 0-66 0,0 0-89 16,-3 1-110-1,2 1-73-15,-5 1-51 0,-2 0-74 0,-4 3 197 16,-3-2 176-16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cm"/>
          <inkml:channel name="Y" type="integer" max="10240" units="cm"/>
          <inkml:channel name="F" type="integer" max="8192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0-11-22T06:58:49.836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D65AA95-653C-4B34-A230-232EA47C37B5}" emma:medium="tactile" emma:mode="ink">
          <msink:context xmlns:msink="http://schemas.microsoft.com/ink/2010/main" type="writingRegion" rotatedBoundingBox="7440,15115 13318,15055 13334,16675 7456,16735"/>
        </emma:interpretation>
      </emma:emma>
    </inkml:annotationXML>
    <inkml:traceGroup>
      <inkml:annotationXML>
        <emma:emma xmlns:emma="http://www.w3.org/2003/04/emma" version="1.0">
          <emma:interpretation id="{CEEBF773-CAA2-4405-989F-830F94910284}" emma:medium="tactile" emma:mode="ink">
            <msink:context xmlns:msink="http://schemas.microsoft.com/ink/2010/main" type="paragraph" rotatedBoundingBox="7440,15115 13318,15055 13334,16675 7456,167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C956BDC-7893-42F5-8346-C8496D24A6BB}" emma:medium="tactile" emma:mode="ink">
              <msink:context xmlns:msink="http://schemas.microsoft.com/ink/2010/main" type="line" rotatedBoundingBox="7440,15115 12894,15059 12903,15897 7448,15953"/>
            </emma:interpretation>
          </emma:emma>
        </inkml:annotationXML>
        <inkml:traceGroup>
          <inkml:annotationXML>
            <emma:emma xmlns:emma="http://www.w3.org/2003/04/emma" version="1.0">
              <emma:interpretation id="{5AAB6285-A908-4DB9-96B1-8BFD488AC2BF}" emma:medium="tactile" emma:mode="ink">
                <msink:context xmlns:msink="http://schemas.microsoft.com/ink/2010/main" type="inkWord" rotatedBoundingBox="7440,15121 9385,15101 9394,15933 7448,1595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387 188 11 0,'0'0'3'0,"0"0"3"15,0 0 3-15,0-4 4 0,0 4 5 0,0 0 4 16,0-3 3-16,0 3 0 0,0 0-1 15,0 0-2-15,-1-4 1 0,1 4 2 0,0 0 0 16,0 0 3-16,0 0 4 0,0 0 5 16,0 0 7-16,0 0 9 0,0 0 7 15,0 0 9-15,0 0 12 0,0 0 8 16,0 0 0-16,0 0-4 0,0 0-8 0,0 0-6 0,0 1-7 16,-3 5 10-16,3 4 8 0,-2 4 11 15,2 5 15-15,0 0 1 0,-1 7 12 16,1-1-4-16,0 3-14 0,1-1-17 15,-1 0-18-15,0-2-12 0,-1 1-18 16,2-3-10-16,-1-3-10 0,0-2-2 0,0-2-6 16,0-3-7-1,0-2 0-15,2-4-3 0,-2-1 2 16,3 0-3-16,-3-1-4 0,0-5-46 16,0 0-74-16,0 0-90 0,0-2-62 15,1-2-34-15,1-1-8 0,1-2-14 0,0 1 48 16,2-5 106-16,1 4 84 0</inkml:trace>
          <inkml:trace contextRef="#ctx0" brushRef="#br0" timeOffset="238.31">592 416 442 0,'1'-4'29'15,"-1"4"27"-15,0 0 14 0,0 0 0 0,0 0 13 16,2 0 33-16,1 3 25 0,-3 3 1 16,3 1-8-16,-2 3-14 0,-1 2-16 15,-1 2-14-15,1 4-22 0,-5-6-94 16,2 5 65-16,-2 1-14 0,2-3-7 16,-1 2-18-16,2-4-61 0,-2-1-77 0,2-2-96 15,2-2-146-15,0-4 52 0,0-4 49 0,3 0 117 16</inkml:trace>
          <inkml:trace contextRef="#ctx0" brushRef="#br0" timeOffset="670.18">980 251 895 0,'-9'-9'39'0,"0"3"54"0,-2-1 71 16,-2 2 2-16,4 2 27 0,-8 3 12 15,3 2 2-15,1 4-11 0,-4 4-25 0,2 2-26 16,-2 3-23-16,2 3-13 0,3 1-22 0,-1-1-15 16,4 4-20-16,1-4-18 0,5 0-4 15,-3-5-8-15,6-2-8 0,4-4-4 16,-1-1 5-16,4 0 5 0,3-6 15 15,-1 0 4-15,3-6-6 0,3-1-3 16,2-11-10-16,0 4-5 0,-1-6-7 0,-2 2-5 0,0 0-6 31,-2 3 3-31,-5 5-5 0,-1 2 2 0,-6 8-5 16,0 0-12-16,0 0-1 0,3 2 11 16,0 2 40-16,-1 8 10 0,-2 3 11 15,0 3 4-15,0 4-9 0,0-3-1 16,0 2-17-16,3-1-11 0,0-3-8 15,0 0-15-15,1-2-45 0,2-5-83 0,-3-2-106 16,2-4-108-16,1-4-121 0,2-3-18 16,-1-1-47-16,-1-4 53 0,-1 1 110 15,2-5 166-15</inkml:trace>
          <inkml:trace contextRef="#ctx0" brushRef="#br0" timeOffset="924.07">1035 157 1101 0,'1'-6'41'15,"4"5"0"-15,1 1 44 0,-3 0 80 16,4 1 49-16,4 5 39 0,1 2 26 16,-3-2 1-16,5 3-7 0,-2 4-18 0,1 0-17 15,1 4 3-15,-2 1-27 0,-3-1-23 16,2 6-36 0,-4 1-32-16,-4 2-36 0,-1 3-17 15,1 0-24-15,-9-2-21 0,-3 1-5 16,-3 1-3-16,-4-3-14 0,-2 3-8 0,0-5-5 15,3-1-71-15,-3-5-81 0,3-4-106 16,3-2-89-16,3-6-96 0,-1-2-71 16,4-3-73-16,2-5-21 0,2-5 43 15,4-1 187-15,4-4 176 0</inkml:trace>
          <inkml:trace contextRef="#ctx0" brushRef="#br0" timeOffset="1174.85">1381 452 885 0,'6'-2'70'0,"-6"2"62"16,0 0 41-16,0 0 52 0,0 0 46 16,0 0 43-16,1 5 47 0,1-4 20 0,-2 5-11 15,3 0-29-15,-6 5-47 0,3 1-41 16,-5 1-57-1,1 3-56-15,-2-1-47 0,-2 6-38 16,-1 0-58-16,-2 3-163 0,-2-2-214 0,1-1-246 16,0 0-155-16,1-3-119 0,-1-5 103 15,1 0 325-15</inkml:trace>
          <inkml:trace contextRef="#ctx0" brushRef="#br0" timeOffset="-2134.98">-348-18 348 0,'-4'-2'42'0,"1"-2"34"0,-2-1 22 16,5 5 14-1,-6-1 11-15,1-4 10 0,5 5 1 0,-4-1-3 16,-1-1-17-16,-1-1-15 0,3 2-54 16,3-1 44-16,-9 2-16 0,2 2-14 15,-2-1-9-15,-3 5 1 0,-4 3 9 16,4 0 21-16,-1 3 30 0,-5 0 15 0,2 3 17 15,3 0 10-15,-1-2-7 0,2 2-14 16,3-3-31-16,3 0-29 0,5 0-24 0,1 0-20 16,1-1-4-16,5 3-10 0,3-1-6 15,3 4-6-15,3 0 2 0,2 1 0 16,1 2-1-16,0-4-2 0,0 2-1 16,-2 1 2-16,0 1-2 0,-7-4 1 0,-1 0-6 15,-2-2 6-15,-6 2-5 0,-2-1 9 16,-4 3 5-16,-1-2-7 0,-7-2 37 0,0 1 67 15,1-4 52-15,-4 3 38 0,-1-7-1 0,1 1-2 16,4-2-12-16,1-2-28 0,3 1-32 16,1-4-40-16,8-1-24 0,0 0-42 15,0 0-18-15,0-1-7 0,2 1-1 32,5-3-12-32,4 3 8 0,2 3-1 15,-2-2 8-15,3 1 0 0,-4 3-3 0,-2 6-6 0,-1-1 11 16,-2 5-3-16,-4 2 4 0,-1 0 3 15,-1 6 6-15,-4-2 37 0,4 4 41 16,-5-1 15-16,-2-2-1 0,2-3-21 16,0-2-11-16,2-4-22 0,1-2-14 15,3-1-9-15,3-3-18 0,0 1-4 16,3-5 0-16,1 0-5 0,1 0 1 0,4 0 1 0,3-5 1 16,-1 4-62-16,4-2-140 0,-3 0-206 15,1 3-250-15,-2-3-201 0,0 3-83 16,-1-3 97-16,-7 0 347 0</inkml:trace>
          <inkml:trace contextRef="#ctx0" brushRef="#br0" timeOffset="-902.23">183 16 369 0,'-3'-6'33'0,"-1"3"35"16,-4-1 37-1,2 2 13-15,0 2 0 0,-3 0-2 16,-1 3 1-16,-1 6-6 0,-1 0-17 0,-3 6-4 16,2 3 11-16,-4 1 23 0,2 8 19 15,0 0 19-15,3 0 16 0,0 2 9 16,3 6-1-16,3-3-17 0,5 1-24 15,1 0-23-15,0 0-26 0,4-4-28 16,7 0-23-16,-2-5-18 0,3-2-7 0,1 0-3 0,4-4-10 16,-2 0-8-16,3 0-6 0,-2-5 1 15,2-2-31-15,0-3-80 0,-4-2-102 16,-1 0-128-16,-4-1-110 0,2-4-38 16,-7-1-53-16,-4 0 112 0,5-1 186 15</inkml:trace>
        </inkml:traceGroup>
        <inkml:traceGroup>
          <inkml:annotationXML>
            <emma:emma xmlns:emma="http://www.w3.org/2003/04/emma" version="1.0">
              <emma:interpretation id="{59BA8AA9-2B13-4568-ACB4-3BAE9AF6C597}" emma:medium="tactile" emma:mode="ink">
                <msink:context xmlns:msink="http://schemas.microsoft.com/ink/2010/main" type="inkWord" rotatedBoundingBox="9696,15092 12894,15059 12903,15889 9705,1592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65067.94">3776 151 450 0,'0'0'52'15,"0"0"39"-15,0-1 5 0,0 1-3 16,-2 6 1-16,-1 3 18 0,0 3 14 0,-1 5 4 16,-3 1-25-1,6 2-15-15,1 3-15 0,0 0-11 16,-3-2-16-16,6 2-15 0,-3 1-12 15,0-4-9-15,1 0-4 0,-1-2-6 16,5-3-5-16,-3 2-2 0,-2-6-19 0,1 1-58 16,-1-1-72-16,0-5-58 0,2-3-83 15,-2-3-33-15,0 0 46 0,3 3 115 16</inkml:trace>
          <inkml:trace contextRef="#ctx0" brushRef="#br0" timeOffset="65268.08">3969 346 1138 0,'0'0'0'15,"0"5"5"-15,2-1 11 0,2-1 28 16,-4 5 32-16,2-1 19 0,-2 0-4 0,-2 5-9 16,-2-1-16-16,2 4-16 0,-1-2-13 15,-1 2-16-15,1 0-24 0,-5 0-54 16,5 3-89-16,-2-5-62 0,4 0-83 15,-1-2-40-15,2 1 101 0,3-9 7 16,2-3 96-16</inkml:trace>
          <inkml:trace contextRef="#ctx0" brushRef="#br0" timeOffset="1804.04">1846 59 309 0,'-3'-6'15'16,"0"3"25"-16,-3 0 40 0,-1 3 19 0,-1 0 5 16,-1 5-2-16,0 2-1 0,-2 2 1 0,2 4-1 15,-4 1 9-15,1 5 17 0,-2 3 17 16,5 4 18-16,-3 3 5 0,4 3-7 16,4 2-21-16,-2 2-20 0,6-1-34 15,3 3-26-15,1-4-22 0,4 2-17 16,2-5-14-16,3-3-4 0,5-3-11 0,3-2-41 15,-3-5-61-15,5-5-73 0,-2-1-74 16,0-6-57-16,2-5-29 0,-4-1-47 16,0-6 46-16,-1-1 144 0</inkml:trace>
          <inkml:trace contextRef="#ctx0" brushRef="#br0" timeOffset="2119.94">2114 101 582 0,'-5'-8'59'0,"2"2"57"16,0 2 64-16,0 2 50 0,3 2 29 15,0 0 3-15,-4 2-19 0,-1 4-18 16,4 6 2-16,-1 8 4 0,1 4 4 0,-2 3-13 15,1 3-6-15,1 4-23 0,1-3-41 16,-5 4-36 0,10-1-44-16,-5-3-24 0,1 0-23 15,1-4-11-15,2-3-4 0,-2-2-13 16,1-2-7-16,-2-4-33 0,1-4-68 16,1-2-84-16,-3-2-92 0,3-7-112 0,-3-1-98 15,0 0-40-15,0 0-12 0,0 0 48 16,0 0 112-16,0-1 172 0</inkml:trace>
          <inkml:trace contextRef="#ctx0" brushRef="#br0" timeOffset="61877.82">2460 349 391 0,'0'0'30'0,"0"0"35"0,0 0 17 15,0 0 6 1,-3 0 2-16,2 6 2 0,-4-1 8 16,2 8-8-16,-3-1-14 0,-1 1-20 15,2 1-98-15,-1 1 83 0,0-2-8 16,0 0-12-16,1 2-3 0,-1-3-5 16,-1 0-1-16,1 1-7 0,0-4-14 0,0 3-55 15,4 0-69-15,1-1-62 0,-2-1-68 16,-1-3-14-16,4 1 99 0,0-8 76 0</inkml:trace>
          <inkml:trace contextRef="#ctx0" brushRef="#br0" timeOffset="62379.21">2628-78 672 0,'0'0'43'0,"-6"-3"-3"16,4 6 0-16,1 3 20 0,-2 9 37 16,-3 6 24-16,6 4 4 0,-6 6-11 15,4 3-9-15,1 4-19 0,1-1-19 16,0 2-23-16,0-4-15 0,0 0-12 15,0-1-5-15,0-4-3 0,0-1-4 0,0-5-5 16,0-5 0-16,0 1-1 0,0-5-3 16,1-6-5-16,1-3 6 0,-2-6 4 0,0 0 4 15,0 0 6-15,3-2-11 0,-3-5-13 0,1-5-22 16,1-6-4-16,-1-6-11 0,4 2-2 16,1-2 0-16,2 0 8 0,4 5 8 15,-2 1 14-15,1 6 19 0,4 3 17 16,-4 6 4-16,2 3 0 0,1 6 4 15,-7 3-1-15,1 0-4 16,2 3 1-16,-8 1-5 0,4-1-1 16,-4 3 1-16,-4-2 0 0,2-1 3 15,-8 6-6-15,-1-4 4 0,2 0-4 16,-2-2 5-16,-9 2-4 0,2-7 4 16,1 2-2-16,-1-4-1 0,2-4-2 15,4 1-9-15,0-2-43 0,3-2-62 0,1-4-107 16,4-3-71-16,1-4-37 0,1-5 2 0,3-1 126 15</inkml:trace>
          <inkml:trace contextRef="#ctx0" brushRef="#br0" timeOffset="62626.47">2781 114 473 0,'3'2'5'15,"1"2"40"-15,4 3 38 0,-1-2 32 16,4 1 34-16,-2 1 21 0,5 4 6 15,-2-2-4-15,3 3-8 0,-3 2-27 16,2 0-29-16,-1-1-32 0,2 4-17 0,-3 0-17 16,-2 3-7-16,-3 1-7 0,1 2-6 15,-8 0 41-15,-6 1-46 0,0-1-4 16,-8 1-5-16,0-1-4 0,-5-4-4 0,1-1-1 16,-2-2-10-16,3-3-22 0,5-1-50 0,-1-4-55 15,0-4-62-15,9-2-101 0,-1-4-76 16,-1-2-30-16,6-4 109 0,0-4 127 15</inkml:trace>
          <inkml:trace contextRef="#ctx0" brushRef="#br0" timeOffset="62842.56">3145 364 1019 0,'5'2'23'0,"1"-1"61"16,-5 4 81-16,1 2 71 0,-2-1 51 15,-2 4 29-15,1 2 6 16,-5-1-29-16,-2 4-58 0,2-2-63 16,-2 5-65-16,-4 0-40 0,2 2-30 15,-2 0-40-15,-2 2-117 0,1-1-188 16,-1-3-155-16,3 1-151 0,2-2-42 16,-3-1 89-16,0-4 233 0</inkml:trace>
          <inkml:trace contextRef="#ctx0" brushRef="#br0" timeOffset="63343.48">3573 11 832 0,'-9'6'18'15,"-8"6"20"-15,4 5 27 0,-4-1 25 16,2 9 11-16,-3 2 18 0,3 6 14 15,-2 0 0-15,3 2-10 16,1-1-13-16,2 5-16 0,7-3-22 16,-2-2-12-16,6-1-24 0,6 0-13 15,-2-7-9-15,5-2-7 0,3 0-7 16,4-3-50-16,0-6-86 0,5 1-124 16,-1-8-74-16,4-3-82 0,-3-5 15 0,-3-2 159 15</inkml:trace>
          <inkml:trace contextRef="#ctx0" brushRef="#br0" timeOffset="65531.05">4284 235 682 0,'1'-11'44'0,"1"1"49"0,-4 2 49 15,1 2 39-15,-5 0 35 0,0 2 34 0,1 1 26 16,-1 0-9-16,-3 3-27 0,0 3-44 16,-3 6-38-16,-3 1-20 0,1 4-26 15,-3 1-16-15,5-1-29 0,2 3-10 16,-1 1-15-16,5-3-12 0,3-1-10 16,3 4-14-16,0-4 0 15,5-1-8-15,2-1 1 0,2-2-30 16,6-5-37-16,3 1-80 0,1-5-128 15,2-2-120-15,-2-2-80 0,0-5-53 16,2 1-27-16,-3-2 145 0,-2-1 179 16</inkml:trace>
          <inkml:trace contextRef="#ctx0" brushRef="#br0" timeOffset="65885.21">4423 17 309 0,'1'-6'14'16,"1"2"26"-16,2-2 33 0,2 1 36 15,-3 4 29-15,8-1 33 0,-2 0 37 16,3 4 26-16,2 1 6 0,-2 6-2 15,3 0-3-15,-3 3-22 0,2 3-27 0,-1 3-34 16,-1 0-26-16,-1 1-19 0,-2 3-24 0,-5 1-18 16,1 1-11-16,-5-1-90 0,0 1 80 15,-1 3-13-15,-9-3-3 0,-2 3-6 16,0-4-8-16,0 1-9 0,-1-1-9 0,-1-3-26 16,0-3-91-16,4-1-94 0,-2-4-77 15,1-1-56-15,4-1-76 0,0-4-49 0,1-2 51 31,6-4 48-31,0 0 161 0</inkml:trace>
          <inkml:trace contextRef="#ctx0" brushRef="#br0" timeOffset="67521.25">4902 494 481 0,'0'-6'73'0,"1"4"51"15,-1 2 24-15,0 0 0 0,0 0-12 0,0 0-20 16,-1 2 4-16,1 7-8 0,-5-1-23 16,2 7-27-16,-1 2-9 0,-2-1-12 15,-2 6-7-15,-1-2-14 0,-3 2-18 0,-2-1-68 16,1 0-100-16,-1-2-83 0,-1-1-90 0,2 1-77 15,0-7 158-15</inkml:trace>
        </inkml:traceGroup>
      </inkml:traceGroup>
      <inkml:traceGroup>
        <inkml:annotationXML>
          <emma:emma xmlns:emma="http://www.w3.org/2003/04/emma" version="1.0">
            <emma:interpretation id="{5602A632-BDB0-46EC-9A68-C880474CAE36}" emma:medium="tactile" emma:mode="ink">
              <msink:context xmlns:msink="http://schemas.microsoft.com/ink/2010/main" type="line" rotatedBoundingBox="8041,16130 13326,16051 13336,16675 8050,16754"/>
            </emma:interpretation>
          </emma:emma>
        </inkml:annotationXML>
        <inkml:traceGroup>
          <inkml:annotationXML>
            <emma:emma xmlns:emma="http://www.w3.org/2003/04/emma" version="1.0">
              <emma:interpretation id="{E1F1C6DF-B158-4DE3-B4C7-3B9CC79CD241}" emma:medium="tactile" emma:mode="ink">
                <msink:context xmlns:msink="http://schemas.microsoft.com/ink/2010/main" type="inkWord" rotatedBoundingBox="8041,16130 9191,16112 9199,16629 8049,16646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69107.22">891 1195 608 0,'0'-18'84'0,"-6"3"86"16,1 3 67-16,-2 3 70 0,-2 2 63 0,0 2 27 16,1 4-18-16,-6 5-62 0,2 5-81 15,2 3-82-15,-2 3-54 0,0 6-45 16,-2-1-30-16,0 3-25 0,5 1 5 16,3-5-7-16,2-1 4 0,4-6 1 15,0 1-2-15,3-4 20 0,3-3-31 0,-2-6 1 0,8 0 9 16,-3-5-3-16,4 0 3 0,0-3-9 15,1-2 6-15,-1 2 0 0,1-4 4 16,-2 5-5-16,0-2-2 0,-3 3-2 16,0 4-4-16,-1 2 3 0,1 5 0 15,-3 1-1-15,-1 3 6 0,1 1 2 0,1 2-10 16,-4 2-10 0,3 2-98-16,-1-3-138 0,1 1-143 15,1-2-74-15,-2-3-76 0,1-6 1 16,2-3 78-16,1-2 200 0</inkml:trace>
          <inkml:trace contextRef="#ctx0" brushRef="#br0" timeOffset="69338.97">1078 1032 1681 0,'6'3'6'0,"-4"0"7"0,5 3 38 16,0 2 72-16,0-1 91 0,4 5 79 15,-4 3 46-15,7 0 10 0,-2 3-36 16,-1 2-56 0,-1 1-62-16,-2 6-64 0,-1-3-57 15,2 0-31-15,-7 2-22 0,-1 0-28 0,-2-2-17 16,-1 2-110-16,-8 1-178 0,-2-4-175 16,3-3-167-16,-5-3-160 0,0 2 44 15,2-4 307-15</inkml:trace>
          <inkml:trace contextRef="#ctx0" brushRef="#br0" timeOffset="68205.73">174 983 237 0,'5'-6'20'15,"-5"3"29"-15,1-3 34 0,-1 6 44 16,-1-4 49-16,1 4 37 16,0 0 12-16,0 0 3 0,0 1-31 15,-2 4-47-15,-5 7-27 0,-2 4-4 16,-3 3 11-16,-1 8 9 0,-3 1 13 15,2 2 2-15,1 4-13 0,-1-2-19 16,5 5-20-16,0-3-30 0,3-3-25 0,3-1-19 16,0 0-14-16,6-3-11 0,0-3-21 15,3-4-52-15,1-2-92 0,2-4-112 0,2-2-130 16,0-5-70-16,5-4-49 0,-1-6 0 16,-1 0 212-16</inkml:trace>
          <inkml:trace contextRef="#ctx0" brushRef="#br0" timeOffset="68606.31">269 1220 530 0,'-1'-9'32'16,"1"1"24"-16,0 1 28 0,1-3 13 31,3-1 19-31,2 4 20 0,0-4 15 0,1 4-4 15,4-1-9-15,-2 2-20 0,1 2-12 0,2 3-19 16,1 2-11-16,0 3-3 0,-1 4-2 16,-1 2 4-16,-2 5-7 0,0 3-17 15,-4 4-8-15,-4 1-12 0,-1-2-2 16,-1 2-10-16,-5 0-8 0,-2-1 0 16,-1 0-7-16,-2-1-6 0,-1-3 5 0,3 0-2 15,-3-9 7-15,1 1-6 0,2-4-3 0,2-1 3 16,-2-8-3-16,1 3 0 0,-1-3-9 15,6-8-6-15,-4 1-3 0,4 1 0 16,-2-3 8-16,5 2-3 0,1 2 4 16,3 2 4-16,0 2-2 0,4 2-4 0,-1 2 1 15,1 2 6-15,4 4 1 0,0 0-3 16,3 0-42 0,-1 4-78-16,2-3-113 0,-1 1-71 15,4-2-65-15,-4 0-18 0,3-2 50 16,-2-2 143-16</inkml:trace>
          <inkml:trace contextRef="#ctx0" brushRef="#br0" timeOffset="68790.78">564 1340 939 0,'0'0'88'0,"-1"-4"36"16,1 4-5-16,0 0-11 0,0 0-8 0,1 4-3 15,-1 2-13-15,2 5-21 0,-2 2-27 16,0 1-13-16,0-3-7 0,3 7-8 15,-3-4-90-15,3-2-113 0,1-2-103 16,2-3-89-16,0 2 114 0,2-3-2 0,3-3 116 0</inkml:trace>
        </inkml:traceGroup>
        <inkml:traceGroup>
          <inkml:annotationXML>
            <emma:emma xmlns:emma="http://www.w3.org/2003/04/emma" version="1.0">
              <emma:interpretation id="{DD9EFB55-4ACC-4878-91DA-933B957815CF}" emma:medium="tactile" emma:mode="ink">
                <msink:context xmlns:msink="http://schemas.microsoft.com/ink/2010/main" type="inkWord" rotatedBoundingBox="9570,16129 12778,16081 12786,16623 9578,16671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70515.1">2143 1098 473 0,'-6'-3'30'0,"3"-3"55"0,1 3 29 16,-2-2 21-16,4 5 19 0,0-1 5 16,6-5-5-16,-5-1-25 0,5 2-25 15,2-1-18-15,5 0-12 0,3 2-3 16,-3 1-6-16,2 7 11 0,3 1-5 0,-1 4-1 16,-2 7-5-16,-3 0-11 0,-3 5-10 15,0 3-9-15,-3 0-6 0,-7 0-13 16,-2 1 1-16,-2-3-8 0,-4 1-4 15,2-3-3-15,-5 0 0 0,-2-4-1 0,3-4 2 0,-4 0 5 16,2-5-7-16,-2-1 5 0,-1-1 3 16,6-1-2-16,2-7 11 0,-1 2-3 0,6-5-8 15,3 0-4-15,0-2 2 0,2-1-10 16,4 1 4-16,6-1-2 0,-3 3-7 16,8 0 1-16,1 1-8 0,1 4-61 15,-2 1-101 1,3 0-106-16,2 0-76 0,0-2-81 15,-1-1-24-15,0 3 184 0</inkml:trace>
          <inkml:trace contextRef="#ctx0" brushRef="#br0" timeOffset="70679.35">2515 1220 1622 0,'-2'3'9'0,"-2"1"2"0,1 2 13 16,0 2 16-16,0 2 98 0,-3 2-87 15,4-2-9-15,2 2-14 0,0-3-7 16,0 3-26-16,2-1-83 0,4-5-114 0,-3 1-91 16,3-3-86-16,0 2-23 0,1-6 103 15,2-4 126-15</inkml:trace>
          <inkml:trace contextRef="#ctx0" brushRef="#br0" timeOffset="71030.73">2686 949 1101 0,'0'0'6'0,"1"1"1"0,-2 5 27 15,2 6 37-15,-7 5 42 0,4 2 24 16,-4 3 24-16,0 4 9 0,2 2-5 0,1 0-23 16,-2 2-32-16,2 0-36 0,-1 0-24 15,2-7-20-15,1 1-18 0,-2-5-4 16,6-4-6-16,-3-4 5 0,0-4-4 15,0-7 1-15,0 0 0 0,1-3-2 0,4-1-4 0,4-4-21 16,0-7-39-16,3 2-23 0,2-3 10 16,-2-1 10-16,3 4 19 0,-3 3 20 15,2 4 18-15,-1 3 5 0,-2 0 8 16,-2 6 2-16,3 0 2 0,-8 3 5 16,1 2 7-16,-5 1 5 0,0 2 9 0,-5 1-1 15,1 0-1 1,-5-1-11-16,0 3 2 0,-2-5-14 15,-4-2-14-15,4 1-57 0,1-2-62 16,2-6-114-16,2 4-146 0,0-7-92 16,5 0 28-16,1-9 177 0</inkml:trace>
          <inkml:trace contextRef="#ctx0" brushRef="#br0" timeOffset="71242.9">2873 1034 1636 0,'8'-2'13'0,"-1"2"67"0,4-3 129 15,-2 3 95-15,3 5 72 0,1-4 35 16,-2 4 11-16,0 2-29 0,4 4-64 16,-5 1-83-16,1 1-85 0,-2 3-57 0,-1 4-34 15,-1 0-33-15,-7 4-14 0,0 2-24 0,-4 2-12 16,-1-1-52-16,-6-4-116 0,-2 6-168 16,-1-4-195-16,-1 2-116 0,-3-3-177 0,-2-4 37 15,-1-2 139-15,1 0 282 0</inkml:trace>
          <inkml:trace contextRef="#ctx0" brushRef="#br0" timeOffset="71596.29">3305 1244 1078 0,'0'0'37'0,"0"0"-1"16,-3 3 11-16,0 3 35 0,2 5 20 16,-4 1 4-16,4 3-14 0,-4 5-14 0,1 0-17 0,1-2-27 15,-5 3-18-15,1-3-53 0,-1 0-79 16,2-2-56-16,0 1-85 0,0-3-58 16,0-2-36-16,1-1 97 0,5-4 109 15</inkml:trace>
          <inkml:trace contextRef="#ctx0" brushRef="#br0" timeOffset="69755.58">1679 1218 1065 0,'3'-3'72'0,"-3"3"28"16,0 0 9-16,3 3 30 0,-6 3 59 15,1 5 41-15,-4 2 7 0,0 3-24 0,0 5-51 0,-2-3-35 16,-1 3-34-16,-1 3-43 0,-1-3-34 16,1-1-31-16,0 3-103 0,3-5-126 15,-2 0-138-15,6-2-87 0,-2-6-97 16,5-2 28-16,0-2 212 0</inkml:trace>
          <inkml:trace contextRef="#ctx0" brushRef="#br0" timeOffset="70024.91">2022 977 1101 0,'-8'-7'65'0,"1"2"45"0,-1 2 28 16,1 0 5-16,-6 6 8 0,3 3-2 15,-4 3 11-15,2 6 16 0,-1 6 9 16,0 1 4-16,0 5-2 0,2 7-25 16,-1 2-30-16,3 0-29 0,-1 1-33 15,5-1-26-15,2-2-19 0,1-4-24 0,4-1-37 0,6-2-98 16,1-3-129-16,0-6-134 0,1-2-107 15,4-4-40-15,2-6-13 0,3-4 136 16,-1-4 183-16</inkml:trace>
          <inkml:trace contextRef="#ctx0" brushRef="#br0" timeOffset="72044.25">3709 971 284 0,'-1'-7'25'0,"-1"4"31"16,-2 1 50-16,-3-1 28 0,0 2 26 16,-1 2 16-16,4 4 15 0,-4 1 2 15,1 4 6-15,-2 4 13 0,-2 6 20 0,-1 1 17 16,1 8 22-16,-1 0-5 0,2 4-35 16,1 0-37-16,3 0-45 0,0-1-47 15,6-2-40 1,0-3-31-16,6-3-26 0,0-1-32 0,1-3-77 15,4-2-82-15,-1-2-112 0,2-6-142 16,8-1-77-16,-2-4-40 0,-3-7-2 16,5-2 144-16,-6-4 182 0</inkml:trace>
          <inkml:trace contextRef="#ctx0" brushRef="#br0" timeOffset="72362.65">3853 1059 1078 0,'0'-6'37'0,"3"-3"21"15,1 2 18 1,4-1 12-16,-4 1 19 0,5 4 13 16,4-3-94-16,-1 6 91 0,-2 1-11 15,2 4-18-15,-1 2-6 0,-4 2-11 16,1 2-9-16,-3 4-10 0,-5 4-7 0,-3 3-13 15,-4-2-6-15,0 2-10 0,-5-3-1 16,-3 4 3-16,4-6 3 0,-1-2 9 16,1-3 9-16,4-1 1 0,2-1-10 0,1-4-2 15,1-3-6-15,6 0 0 0,0 0-9 0,1-3-5 16,5-3-5-16,5-1-41 0,4-2-120 16,2-2-141-16,6-4-96 0,-4 2-99 15,2-5-36-15,-2 5 197 0,-3-2 147 16</inkml:trace>
          <inkml:trace contextRef="#ctx0" brushRef="#br0" timeOffset="72546.46">4117 1181 1200 0,'-1'6'62'0,"-1"-3"17"0,-1 3 49 0,0 1 59 16,2 4 35-16,1 1 10 0,-3 0-26 15,-2 3-30 1,5 1-49-16,-4-3-32 0,1 4-41 0,0 1-37 15,-2-1-78-15,2 1-154 0,-3-3-119 16,4 0-137-16,1-6-84 0,1 0 171 16,0-9 10-16,1 1 161 0</inkml:trace>
          <inkml:trace contextRef="#ctx0" brushRef="#br0" timeOffset="82543.83">4506 1072 547 0,'-5'-8'17'0,"1"-1"14"0,-1 3 18 0,-1 0 13 15,0 3 9-15,-1-3 4 0,-4 6-10 16,2 1 4-16,-6 4 75 0,3-1-77 0,-5 7 1 16,2 1 20-16,-3 2 18 0,1 1 26 0,1 3 21 15,2 2 15-15,3 0-1 0,2-3-9 16,2 4-22-16,2-2-25 0,5-1-21 16,5-2-20-16,-1-2-9 0,8 0-12 15,-1-5-17-15,7 2-7 0,0-4-9 16,5-2-15-1,1-1-59-15,0-4-90 0,0 0-114 0,-2-3-122 16,-1 0-55-16,-2-1-32 0,-2-4 18 16,-2 1 143-16,-3-2 140 0</inkml:trace>
          <inkml:trace contextRef="#ctx0" brushRef="#br0" timeOffset="82959.43">4663 1028 296 0,'0'0'11'0,"3"-2"15"16,-3 2 10-16,0 0 8 0,2-3 10 15,4 3 19-15,0 3 12 0,6-1 5 0,-3 2-4 16,4 4-8-16,0-1-5 0,0 4-12 16,1 1-14-16,-5 1-13 0,1 3-11 15,-3 1-3-15,-3 1 5 0,-5 1 10 0,-2 0 6 16,-4 2-1-16,-3 1 2 0,-1-1-2 15,-5-3-1-15,-4 1-5 0,3-7 5 16,-1 2-3-16,0-1-9 0,4-2-3 0,4-6-6 0,-1 3-9 16,5-4-22-16,3-2-77 0,3-2-98 15,0 0-42-15,0 0-75 0,0 0-15 16,5-2 102-16,4-2 95 0</inkml:trace>
        </inkml:traceGroup>
        <inkml:traceGroup>
          <inkml:annotationXML>
            <emma:emma xmlns:emma="http://www.w3.org/2003/04/emma" version="1.0">
              <emma:interpretation id="{AAC02AB8-1F59-4C7F-A38C-D71BD07A24A6}" emma:medium="tactile" emma:mode="ink">
                <msink:context xmlns:msink="http://schemas.microsoft.com/ink/2010/main" type="inkWord" rotatedBoundingBox="13165,16100 13327,16097 13336,16675 13174,16678"/>
              </emma:interpretation>
              <emma:one-of disjunction-type="recognition" id="oneOf4">
                <emma:interpretation id="interp4" emma:lang="" emma:confidence="0.5">
                  <emma:literal>}</emma:literal>
                </emma:interpretation>
                <emma:interpretation id="interp5" emma:lang="" emma:confidence="0">
                  <emma:literal>3</emma:literal>
                </emma:interpretation>
                <emma:interpretation id="interp6" emma:lang="" emma:confidence="0">
                  <emma:literal>,</emma:literal>
                </emma:interpretation>
                <emma:interpretation id="interp7" emma:lang="" emma:confidence="0">
                  <emma:literal>{</emma:literal>
                </emma:interpretation>
                <emma:interpretation id="interp8" emma:lang="" emma:confidence="0">
                  <emma:literal>b</emma:literal>
                </emma:interpretation>
              </emma:one-of>
            </emma:emma>
          </inkml:annotationXML>
          <inkml:trace contextRef="#ctx0" brushRef="#br0" timeOffset="83845.62">5168 973 106 0,'0'-6'9'0,"2"1"7"0,-2-2 6 0,4 4 13 0,-4-2 11 16,3 1 15-16,2 1 7 0,-1 0 1 15,-1 2-4-15,3 2-2 0,2-1-5 16,-2 5-10-16,1 0-3 0,3 0-11 0,-1 1-3 16,-3 0-5-16,1 1-7 0,1 1-4 15,-1 2 1-15,-1 1 5 0,-1-1 11 16,-4 2 19-1,4 0 18-15,-5 3 23 0,-5 0 4 0,4 1 5 0,-8 2-4 16,4 1 1-16,-7 2 6 0,2 0 5 0,-2-3 18 16,-1-2 15-16,3-1-2 0,1 0-17 15,1-3-22-15,4-3-25 0,-2 1-19 16,6-4-21-16,4 1-12 0,2 2 10 16,0-6-6-16,2 2-4 0,2-4-9 15,6-2-7-15,-3-4-13 0,4-1-42 16,-1-3-56-16,3-1-43 0,-6 0 2 15,-1 2 23-15,-1 2 30 0,-10 2 23 16,-1 4 18-16,5 3 25 0,-4-2 21 16,-2 5 12-16,-5 6 1 0,-2 1-1 0,-2 2 5 15,5 3 13-15,1 2-5 0,-5 5 3 16,1-3-2 0,3-2-4-16,2-1-3 0,0 2-8 15,5-3-7-15,2-5 0 0,-2-1 1 0,1 0-6 16,3-5 5-16,-1 2 0 0,1-4-26 15,0-1 31-15,-3 1-5 0,1-4 1 16,-4-1 4-16,0 0 6 0,0 0 28 0,-1 5 11 16,-4-5 2-16,1 0-3 0,-4 0-8 15,1-3-5-15,-3 0-12 0,-2-2-30 0,3 2-112 16,-1-1-98-16,2 1-170 0,1-2-101 16,1 2-7-16,-4 3 191 0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cm"/>
          <inkml:channel name="Y" type="integer" max="10240" units="cm"/>
          <inkml:channel name="F" type="integer" max="8192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0-11-22T08:43:45.778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AF4AD7E-2F0B-4C20-8C40-A01E76652E73}" emma:medium="tactile" emma:mode="ink">
          <msink:context xmlns:msink="http://schemas.microsoft.com/ink/2010/main" type="writingRegion" rotatedBoundingBox="6860,15080 7102,15080 7102,16109 6860,16109"/>
        </emma:interpretation>
      </emma:emma>
    </inkml:annotationXML>
    <inkml:traceGroup>
      <inkml:annotationXML>
        <emma:emma xmlns:emma="http://www.w3.org/2003/04/emma" version="1.0">
          <emma:interpretation id="{287A8BCC-88C5-42BB-AB7C-007B73AD743A}" emma:medium="tactile" emma:mode="ink">
            <msink:context xmlns:msink="http://schemas.microsoft.com/ink/2010/main" type="paragraph" rotatedBoundingBox="6860,15080 7102,15080 7102,16109 6860,161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B40DF25-045C-4354-9D32-1F8AF76FF146}" emma:medium="tactile" emma:mode="ink">
              <msink:context xmlns:msink="http://schemas.microsoft.com/ink/2010/main" type="line" rotatedBoundingBox="6860,15080 7102,15080 7102,16109 6860,16109"/>
            </emma:interpretation>
          </emma:emma>
        </inkml:annotationXML>
        <inkml:traceGroup>
          <inkml:annotationXML>
            <emma:emma xmlns:emma="http://www.w3.org/2003/04/emma" version="1.0">
              <emma:interpretation id="{A0B203A3-F64E-48FD-B6D5-A871E2362588}" emma:medium="tactile" emma:mode="ink">
                <msink:context xmlns:msink="http://schemas.microsoft.com/ink/2010/main" type="inkWord" rotatedBoundingBox="6860,15080 7102,15080 7102,16109 6860,1610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-218-118 6 0,'0'0'1'15,"5"0"1"-15,-5 0 2 0,0 0 1 16,3-1 2-16,-3 1 2 16,0 0 2-16,0 0 0 0,0 0 1 15,0 0 2-15,0 0 3 0,0 0 0 16,0 0 1-16,0 0 2 0,0 0 0 0,0 0 0 0,0 0-1 15,0 0-2-15,0 0-2 0,0 0-3 16,0 0-1-16,0 0-1 0,0 0 1 16,0 0-3-16,0 0-1 0,0 0-1 15,0 0 0-15,0 0-3 0,0 0 0 16,0 0-1-16,0 0 0 0,0 0 2 16,0 0-1-16,0 0 4 0,0 0 2 0,0 0 0 15,0 0 2-15,0 0-2 0,-2-5 0 16,2 1-2-16,0 4-1 0,-1-2-5 0,1 2 2 15,0 0-3-15,-3-4 0 0,1 1 0 16,1 0 2-16,1 3-4 0,-3-3 2 0,0-1-1 16,1-1 2-16,1 4 1 0,1 1-1 15,-6-2 1-15,4-2-1 0,2 4 2 16,0-2 0-16,-7-1 2 0,5 2-3 16,-3-1 5-16,5 2-2 0,-3-3 0 15,-1 3 0-15,-1-1 0 0,1 1-1 16,-1-2 0-16,-1 2-1 15,3 0-3-15,-4 0 0 0,4 0-1 16,-3 0 4-16,0 0 1 0,1 2-2 16,-3-1 1-16,-1 2 2 0,5-1 36 15,-2-1-35-15,-2 4 2 0,1-4 3 0,1 5-3 16,0-3 4-16,0 2-1 0,-3-2 1 16,2 2 2-16,1 3 8 0,-1-2 3 15,1 1 2-15,0 2 5 0,-3-1 1 0,4-1 2 16,1 4-2-16,-1-1-2 0,1-3 1 0,2 5-4 15,-3-4 1-15,4 4 1 0,1-5 1 16,0 2 2-16,1 3-2 0,-1-3-1 16,4-2-1-16,2 4 3 0,0-1 1 15,-2-2-6-15,5 0 8 0,-1 0-4 16,4-1-3-16,-5 1-4 16,6-1-7-16,-7 1-1 0,3 2-2 15,0-4-4-15,0 2-60 0,-2-3 61 16,1 1 2-16,-1 0 2 0,-4 2 1 15,5 2 2-15,-3-2 0 0,-1 2 5 16,-2 1 0-16,1-4-3 0,-3 3 2 16,0-2-4-16,0-2 8 0,-3 1-4 0,1-1 1 15,-2 3 2-15,1-1 7 0,-7-3-5 0,4 3 0 16,2 2 8-16,-8-4-1 0,3 0 2 16,-3-3 1-16,6 3 1 0,-3-3-6 15,-1 0-6-15,3 0 0 0,-1-1-7 0,-1-2-5 16,5 0-2-16,-2 0 0 0,1-2-7 15,2-1-5-15,3 3-4 0,0 0-5 16,0 0-3-16,0-3 3 0,0 3 8 0,0-4 11 16,2 2 4-16,1-1-1 0,1 2 3 15,1-1-4-15,-1 2 4 0,1 3-9 0,1 2 3 16,0 1-2-16,0 0-2 0,-2 1 6 16,0 2-6-16,0 0 5 0,-1 0 95 15,-1 0-99-15,-2 0-4 0,4 0 2 16,-4 1 0-1,0 0 1-15,0-2 0 0,-1-1-4 0,1-1 4 16,-3 3 7-16,-2-1-2 0,1-1-4 16,0 4-2-16,0-4 6 0,-2 0-2 15,3 2 10-15,-3-3 8 0,1 2 8 16,-2-1 14-16,5-1 6 0,-5 3 3 16,2-2-3-16,1 4 6 0,-1-4-4 15,1 4-2-15,-1 1-6 0,2-2-5 0,1 1-5 0,2 2-8 16,-4-3 3-16,4 4-5 0,0 2 1 15,0-3 3-15,0 4 2 0,4-1 11 16,-4 2 0-16,2-3 1 0,-2 1 19 16,0 1-2-16,3-2-9 0,-3-3-7 0,5-2-7 15,-4 2-6-15,2-3-10 0,-3 0-2 16,3-2 0 0,3 2 0-16,-6 0 11 0,8-3-3 15,-7 1 5-15,1-2 13 0,1 1-3 16,4-2 0-16,-5 2 2 0,-2-4 4 15,6-1-5-15,-3 2 8 0,-3-3 11 0,0 2 24 16,6-2 0-16,0-2 0 0,-3 2-8 16,3-3 1-16,-1 2-20 0,4-1-16 15,0-1-12-15,0 2-15 0,-2-1-10 0,1-1-6 0,-4 2-2 16,2-2-2-16,-2 1-2 0,2 4 2 16,0-4 5-16,-3 2-6 0,-3 0 1 15,7 2-2-15,-5-2-4 0,1 3 12 16,1-2-6-16,-4-1 3 0,0 0-3 15,0 0-1-15,0 0 1 0,0 0-2 16,0 0-4-16,0 0-11 0,0 0-25 0,0 0-44 0,0 0-52 16,0 0-102-16,-1-1-183 0,1-2-188 15,-6 0-155-15,4-3-104 0,-5 4 114 16,2-4 312-16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cm"/>
          <inkml:channel name="Y" type="integer" max="10240" units="cm"/>
          <inkml:channel name="F" type="integer" max="8192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0-11-22T08:43:58.753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9BA5AE6-AA4E-4C11-A3CB-DD0F1D96D7DB}" emma:medium="tactile" emma:mode="ink">
          <msink:context xmlns:msink="http://schemas.microsoft.com/ink/2010/main" type="writingRegion" rotatedBoundingBox="7210,15261 23933,14552 24017,16538 7294,17247"/>
        </emma:interpretation>
      </emma:emma>
    </inkml:annotationXML>
    <inkml:traceGroup>
      <inkml:annotationXML>
        <emma:emma xmlns:emma="http://www.w3.org/2003/04/emma" version="1.0">
          <emma:interpretation id="{68A49049-D7A4-48B1-891D-7A20C386A262}" emma:medium="tactile" emma:mode="ink">
            <msink:context xmlns:msink="http://schemas.microsoft.com/ink/2010/main" type="paragraph" rotatedBoundingBox="7210,15261 23933,14552 24017,16538 7294,172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2A432E4-78E1-4238-8D0A-0FAA56680506}" emma:medium="tactile" emma:mode="ink">
              <msink:context xmlns:msink="http://schemas.microsoft.com/ink/2010/main" type="line" rotatedBoundingBox="7299,15256 23212,14674 23243,15519 7330,16101"/>
            </emma:interpretation>
          </emma:emma>
        </inkml:annotationXML>
        <inkml:traceGroup>
          <inkml:annotationXML>
            <emma:emma xmlns:emma="http://www.w3.org/2003/04/emma" version="1.0">
              <emma:interpretation id="{DB97243F-8659-4EB1-9865-E823DE640E32}" emma:medium="tactile" emma:mode="ink">
                <msink:context xmlns:msink="http://schemas.microsoft.com/ink/2010/main" type="inkWord" rotatedBoundingBox="7299,15256 10943,15123 10973,15931 7329,1606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2915 234 33 0,'0'-9'5'0,"1"3"7"0,1-2 9 15,-1 2 16-15,4 2 18 0,-3-1 18 16,-1 2 22-16,5 0 24 0,-6 3 15 0,0 0 1 16,0 0-10-16,0 0-10 0,2 5 2 0,-1 1 4 15,-1 4 7-15,2 4 4 0,2 2-6 16,-4 2-7-16,0 1-13 0,2 2-4 16,-2 0-19-16,1 1-22 0,-1-2-19 0,0 2-15 15,0-3-14-15,2-2-2 0,2-4-7 31,-2-1 2-31,-2-5-6 0,3-1 0 16,-3-1 4-16,0-5-1 0,0 0 10 0,0 0-8 16,-3-6-31-16,3-5-9 0,-6-2 4 15,3 0 2-15,-3-5 1 0,3-6 12 16,1 2 9-16,-4-2-2 0,3-2 6 16,-2-3-6-16,5-3-21 0,0 3-1 15,7-1-4-15,0-1 6 0,-4 7 6 0,6 3 6 0,-1 3 8 16,1 6 5-16,3 6 1 0,1 2 2 15,0 4-4-15,2 4 1 0,1-1-3 16,2 9 4-16,-1 2-2 0,-6-3-3 16,-1 4 2-16,4 2-2 0,-10-1 2 0,2-2 5 15,-6-3-4-15,0 1-2 0,-6-1 6 16,3 1 3 0,-6-2-3-16,-1-2 7 0,-5 0 3 15,-1-2 16-15,-2 0 10 0,2 0 10 16,-4-1 0-16,3-4-2 0,4 2-7 0,-2-6-4 15,0 3-17-15,10-1-10 0,-4 1-34 16,3-5-56-16,6 5-57 0,0 0-93 16,0 0-73-16,0-1-29 0,6-4-22 15,-3 2 92-15,8-3 117 0</inkml:trace>
          <inkml:trace contextRef="#ctx0" brushRef="#br0" timeOffset="363.34">3172 42 582 0,'0'-6'47'0,"-5"1"47"0,5 5 28 0,0 0 15 15,0 0 4-15,5-1-5 0,-4-1 19 16,7 4 20-1,0-1 8-15,2 4 8 0,-1 2-13 16,6 3-25-16,-3 2-16 0,-1 0-21 16,4 5-23-16,-4 1-28 0,5 1-16 0,-7 0-11 15,-1 4-7-15,1 0-12 0,-1-2-4 16,-7 3-4-16,-1 0-14 0,0 0 9 16,-6 2-12-16,3-2 5 0,-6 2 5 15,1-1-1-15,-5-3-5 0,2-1-3 0,-1 0 1 0,3-3-6 16,-3-3-9-16,3-2-38 0,-3-1-57 15,4-2-68-15,2-2-80 0,-1-4-81 16,-1-2-84-16,2-4-74 0,3 1 57 16,0-5 183-16</inkml:trace>
          <inkml:trace contextRef="#ctx0" brushRef="#br0" timeOffset="921.54">3647 440 779 0,'0'-3'46'16,"3"-1"33"-16,-3 4 11 0,0 0-8 0,0 3-11 15,1 0 3-15,-1 4 1 0,2 1 3 16,-2 5-7-16,0 4-4 0,0 0-14 16,0-3-10-16,-3 2-11 0,0-2-11 15,0 2-13-15,-2-1-15 0,-1 1-58 16,3-2-75-16,-3-1-88 16,-2-3-73-16,4 2-57 0,-1-4 86 15,-1-2 112-15</inkml:trace>
          <inkml:trace contextRef="#ctx0" brushRef="#br0" timeOffset="-6417.37">901 537 63 0,'-1'-4'6'0,"1"4"6"15,0 0 10-15,0 0 13 16,0 0 10-16,0 0 11 0,0 0 12 16,0 0 12-16,0 0 9 0,0 0 12 15,0 0 7-15,0 0 0 0,0 0-4 16,0 0-1-16,3 0-2 0,1 0 21 15,-4 4 28-15,2 1 20 0,2 1 18 0,-2 1 19 0,-1 0 7 16,1 5-21-16,-1-1-25 0,-2 4-17 16,1-2-31-16,0 3-18 0,-2-2-25 15,-4 1-24-15,3-2-22 0,-3-1-16 16,-1 0-12-16,3 0-14 0,-2-5-77 0,3 1-16 16,3-4-68-16,-7 1-98 0,5-4-83 15,2-1-47-15,0 0-15 0,0 0 3 16,-1-1 137-16,-5-4-4 0,6 5 124 15</inkml:trace>
          <inkml:trace contextRef="#ctx0" brushRef="#br0" timeOffset="-9015.06">122 36 110 0,'3'-6'12'0,"-1"1"14"0,-2 2 16 16,1-1 18-16,-1-1 18 0,-1 2 20 15,1 3 22-15,0 0 16 0,0 0 7 16,0-4 2-16,-2 4-3 0,-2-6 2 0,4 6-4 16,0 0-13-16,0 0-27 0,-5 1-22 15,2 4-23 1,-1-4-19-16,-2 5-16 0,-2 5-9 15,1 4-2-15,1-4 1 0,-3 6 0 16,1-1 1-16,-1 1 14 0,0 0 1 0,3 4 1 16,0-3 5-16,-2 2 9 0,2 3-1 15,0-5 1-15,0 6-2 0,0-5-9 16,4 4-3-16,1-4 0 0,1 3-6 16,0-2-3-16,1-1-6 0,1-1-6 0,-2 0 0 0,3 0 3 15,2-2-3-15,-2-3 2 0,3 4 0 16,1-4 4-16,2-2 11 0,0 0-3 15,-1-2 0-15,1 0-9 0,-1-1 7 16,1-2-9-16,-2 0-1 0,1 0 4 16,-2-2-14-16,0-1 6 0,-3 0-6 15,1-1 8-15,-4-2-6 16,2 1 1-16,1 2 3 0,-3-3-9 16,0 0 1-16,0 0 2 0,0 0-6 15,0 0-2-15,0 0-6 0,0 1-22 16,0-1-32-16,0 0-32 0,0 0-45 15,0 0-57-15,-3 0-43 0,3 0-29 0,0 0-28 16,0 0-24-16,-3-1 4 0,3 1 133 16</inkml:trace>
          <inkml:trace contextRef="#ctx0" brushRef="#br0" timeOffset="-8235.86">287 193 335 0,'6'-7'32'16,"0"1"31"-16,-1-3 41 0,-1 2 16 0,2 5 3 16,0 2 0-16,2 2 14 0,0 4 22 15,-1 0-10-15,2 2-7 0,-1 6-15 16,-1 1-4-16,-1 1-2 0,2 2 1 16,0 1-11-16,-4 5-115 0,2 0 103 15,0-2-16-15,2 2-12 16,-5 1-18-16,0-7-8 0,3 5-12 15,-3-6-7-15,1-3-6 0,-2-2-29 16,-2-2-52-16,0-2-82 0,0-8-85 16,0 4-66-16,-2-1-43 0,-1-3-51 15,0-1-31-15,-4-4 107 0,2 2 135 16</inkml:trace>
          <inkml:trace contextRef="#ctx0" brushRef="#br0" timeOffset="-8447.99">363 119 362 0,'0'-5'25'0,"0"3"29"0,-6-3 28 0,4 4 37 15,-1-2 36 1,-1 6 20-16,-1 1-8 0,2-1-13 16,-1 9-17-16,-2 0-11 0,-2 6-6 0,0 1-18 15,2 5-5-15,0 0 4 0,-3 2-2 16,-1 4-5-16,1 0-6 0,1 0-13 0,0 4-10 0,2-7-10 15,0 1-14-15,2-6-9 0,2-2-14 16,1-7-4-16,-2-1-4 16,1-2-1-16,1-4-6 0,1-6-51 0,0 0-77 15,0-1-89-15,1-4-98 0,-1-5-67 16,2-3-5-16,4-5 27 0,-2-2 57 16,-1-2 72-16,0 0 99 0,0-2 66 15</inkml:trace>
          <inkml:trace contextRef="#ctx0" brushRef="#br0" timeOffset="-7982.45">246 420 874 0,'-6'1'53'0,"2"1"40"16,4-2 33-16,0 0 24 0,3 0 12 16,-2-2-8-16,4 2 0 0,-2 0-10 15,3-1-23-15,5-2-28 16,-2 1-24-16,1 1-25 0,4-4-11 16,-1-1-17-16,4 2-57 0,-6-2-92 0,4-2-100 15,-3 2-97-15,-5 0-66 0,4 1-39 16,-3-3 89-16,-1 4 146 15</inkml:trace>
          <inkml:trace contextRef="#ctx0" brushRef="#br0" timeOffset="-7474.27">472 491 626 0,'0'0'20'0,"0"0"26"16,0 0 34-16,0 0 30 0,0 0 29 16,0 0 21-16,1 2 11 0,4-4 11 0,-1-2-15 15,2-2-29-15,3-2-32 0,-1-4-31 32,-1 0-22-32,4-7-24 0,-2 3-10 0,-1-5-8 15,1 3-95-15,-3-4 97 0,0-2-12 16,0 0 0-16,-3-1-1 0,1-5 0 15,1 5-1-15,-8-5-5 0,1 5 6 0,-4-1-13 16,2 7 1-16,1 0 14 0,-6 8 34 16,3 4 45-16,0 2 8 0,0 5 0 15,0 5 5-15,0 10 1 0,0 2 89 16,2 7-120-16,-2 2-5 0,3 3-7 0,2 4 3 0,-2 3-15 16,3 1-5-16,3-1-11 0,1 1-10 15,-2-3 9-15,6-1-5 0,2-6 3 16,-2-4-8-16,4-3 0 0,-2-7-3 15,2 2 1-15,-1-7 4 0,3-2-4 16,-7-2-2-16,1-3 1 0,-2-1-1 0,6-4-4 16,-5-3-23-16,0-4-25 0,-1-1-24 15,1-1-15 1,-1-4-5-16,-1 1 6 0,-1 1 21 16,-1 2 16-16,-3 2 19 0,2 4 20 15,-2 7 23-15,3-4 2 0,-3 4 0 0,0 0-2 16,0 0 3-16,3-2 0 0,-2 4-1 15,-1 3-7-15,6 0 2 0,-4 1-2 16,1 0 1-16,1 0-9 0,2 0-15 16,-2-5-55-16,-1 5-94 0,0-6-103 0,-2 3-87 0,-1-3-61 15,0 0-26-15,0 0-37 0,0 0 114 16,2-3 156 0</inkml:trace>
          <inkml:trace contextRef="#ctx0" brushRef="#br0" timeOffset="-7250.29">620 317 1521 0,'-6'0'131'16,"6"0"109"-16,0 0 56 0,0 0 34 16,0 0-2-16,0 0-43 0,0 0-62 0,0 0-58 15,6 0-65-15,1 3-43 0,1 1-27 16,1 1-22-16,2-4 4 0,2 4-12 0,-1-1 0 15,0 2-56-15,-1-4-89 0,-2 4-120 16,-1-2-134-16,-2-1-169 0,-6-3-133 16,0 0-24-16,0 0 286 0</inkml:trace>
          <inkml:trace contextRef="#ctx0" brushRef="#br0" timeOffset="-4877.8">1046 153 210 0,'-6'-1'30'0,"0"-2"30"0,5 1 32 16,1 2 41-1,-3-1 40-15,3 1 33 0,0 0 17 16,-2-5-8-16,2 5-23 0,2 0-36 0,1 0-37 15,4-3-26-15,1 6-13 0,1-6-21 16,3 0-10-16,5-1-10 0,-1 2-6 16,4-4-13-16,1-1-10 0,0 3-7 15,-3 1-2-15,0-2-35 0,-2 4-49 16,-4-4-49-16,-5 4-37 0,4-2-16 0,-5 3-5 0,-6 0-3 16,0 0 22-16,0 0 30 0,0 0 27 15,0 0 28-15,-3 3 24 0,0-2 21 16,-3-1 22-16,0 2 24 0,-2-2 22 15,-1 3 22-15,3-2 17 0,1 1 10 16,-1 2 15-16,2 2 12 0,-1 1 20 0,4 5 25 16,-2 5 19-16,3-4-1 0,-3 5-16 0,3 4-18 15,0-2-21-15,0 2-33 0,0-1-28 16,3 1-20-16,1-3-8 0,-4 4-12 16,2-2-4-16,1-5 0 0,1 0-3 0,-4-1-3 15,6 0 4-15,-6-6-12 0,2 0 3 16,-2-2-26-16,0-2-17 0,0-2-34 15,-2 0-35 1,2 0-43-16,0-3-35 0,0 0-29 0,0 0-13 16,0 0-23-16,0-3-8 0,0-2 4 15,0-5 109-15</inkml:trace>
          <inkml:trace contextRef="#ctx0" brushRef="#br0" timeOffset="-4229.93">1358 158 626 0,'0'0'28'0,"-3"-2"47"15,0-2 33-15,1 4 7 0,-2 1 1 16,1 5 3-16,-4 0 9 0,4 6 2 16,-3 0-17-16,3 3-7 15,2 3-11-15,-5 1-6 0,4 5-14 16,2-3-22-16,-1 2-11 0,1 0-5 15,0-4-4-15,-6-1-10 0,4-2 1 16,2-4 1-16,0-4-2 0,0-2 12 16,2-2 23-16,-2-4 42 0,0 0 26 0,0-3-13 0,0-3-19 15,4-3-37-15,-2-4-42 0,1-3-56 16,4-4-69-16,-7-1-32 0,6 0 0 16,-3-1 6-16,5 3-4 0,-6-4 12 0,4 6 37 15,-3 2 24-15,0 3 26 0,1 3 25 16,4 3 50-16,-7 3-42 0,5 3 12 15,-3 3 13-15,0 6 14 0,2 3 5 16,-4 0 11-16,7 1 2 0,-8 8-3 0,6-3 1 16,-3 0-16-16,2 2-9 0,-4-2-9 0,2 0 2 15,-1-4-10-15,4-1 5 0,-3-3 2 16,1 1 5-16,-1-8 9 0,-3 1 4 16,6-2 14-16,-6-2 24 0,0-3 1 15,2-3-7-15,-1-5-13 0,2-2-7 16,2-3-11-16,1-2-15 0,-3-5-8 15,1 1-6-15,1-2-3 16,3 2 5-16,-2 0-1 0,-3 2-2 16,4 2-2-16,-1 5 2 0,-1 4 5 15,-4 3-4-15,-1 6-6 0,6 0 9 16,-4 5 15-16,-2 2 19 0,6 2 21 0,-5 3 7 16,1 1 5-16,-1 1-9 0,2 1-1 15,-3-1-20-15,2 3-10 0,-2 1-15 16,3 0-8-16,-3 1-11 0,0-1-28 0,0 1-47 15,-2-2-49-15,2-1-56 0,0-3-61 16,0-1-53-16,0-4-29 0,0-2-1 0,2-2 12 16,-2-4 37-16,0-1 30 0,3-8 12 15,2-3 31-15,-1-3 89 0</inkml:trace>
          <inkml:trace contextRef="#ctx0" brushRef="#br0" timeOffset="-3813.38">1677 79 1101 0,'4'-2'76'16,"-4"2"45"-16,0 0 24 0,3 0 50 0,-1 3 61 16,-2 6 29-16,-2 5-9 0,1 3-31 15,-4 1-46-15,2 5-47 0,2-1-45 16,-7 2-32-16,1 0-33 0,2-1-19 0,-1 1-18 0,0 0 4 16,4-3-4-16,-5-2-153 0,7-1 168 15,-8-3-4-15,7-3 4 0,-1-2-4 16,1-4 2-16,-5 0-17 0,6-6-1 15,0 0-10-15,-2-1-56 0,2-2-40 16,-3-3-27-16,3-3-28 0,-3-6-2 16,6-3-25-16,0-3-20 0,-1-3-10 0,4 1 16 0,-2-1 35 15,4 0 41-15,-2 2 53 0,-3 4 60 16,6 3 81-16,-1 2 68 0,-4 2 35 16,1 4 11-16,-5 1-22 0,6 1-17 15,-3 1-28-15,3 7-27 0,-3-2-12 16,4 5 3-16,1 2 18 0,-1 4 5 15,-2 2-4-15,3 1-5 16,-1 2-9-16,-1 2-16 0,-1 0-23 16,2 2-8-16,-2 0-18 0,-1 0-12 15,5-2-42-15,-4-1-76 0,-1 0-70 16,2 0-66-16,-4-6-58 0,-2 1-45 0,0-2-15 16,-2-4-8-16,1-4-1 0,-5 1-10 15,-2-4 103-15,-2-1 125 0</inkml:trace>
          <inkml:trace contextRef="#ctx0" brushRef="#br0" timeOffset="-3644.1">1613 351 1424 0,'0'0'67'0,"0"0"113"0,0 0 62 0,0 0 1 16,0-1-26-16,2-7-29 0,5 4-27 16,4-2-37-1,-2 0-43-15,5 0-41 0,4-2-18 16,-6 4-17-16,4-3-78 0,-2 2-150 0,-2 2-298 15,-3-1-5-15,0-1-76 0,-1 4 102 16,-7-1 207-16</inkml:trace>
          <inkml:trace contextRef="#ctx0" brushRef="#br0" timeOffset="-3105.31">1858 208 505 0,'-3'-4'35'0,"0"2"42"15,0-2 39-15,3 4 32 0,0 0 23 16,0 0 25-16,0-6 21 0,-3 4-14 16,6 2-33-16,-1 0-39 0,-2 0-38 0,0 0-27 15,1 5 0-15,-1 2 26 0,3 5 18 16,-3 3 7-16,3 1 6 0,-1 7-6 15,-2 2-17-15,0 0-25 0,1 1-18 0,-1 0-26 16,0-2-14-16,0-3-10 0,3-3-37 16,-1 0-71-16,2-6-96 0,-2-5-102 15,-1 2-108-15,-1-9-71 0,2 0-61 16,1-6 70-16,4-1 196 0</inkml:trace>
          <inkml:trace contextRef="#ctx0" brushRef="#br0" timeOffset="-2688.91">1978 237 832 0,'4'-5'51'0,"-2"4"63"16,1-4 40-16,3 1 27 0,-5 1 20 0,7-2 4 15,-1 5-7-15,2-4-23 0,0 2-26 16,2 2-28-16,0 6-21 0,5-1-25 15,-1 2-13-15,-1 4-15 0,0 0-10 16,-4 3 1-16,-2 5-6 0,-1 1 0 0,-5-3 7 16,-2 4-13-16,-2-1-5 0,-5-3-3 0,-1 3-13 15,-2-4 1-15,-1-2-8 0,-3-3 2 16,-2 0 2-16,1-4-2 0,1 1 0 16,-3-4 9-16,4-4 18 0,1 0 17 15,3-4 8-15,-2-2 6 0,5-2-1 16,-3 1 0-16,6-5-12 0,1 2-18 0,2-2-9 0,0 1-12 15,3 4 0-15,3 1-9 0,0 4 3 16,2-1-5-16,1 6 2 0,3 3 5 16,0 0-4-16,2 0 0 0,1 3 4 15,2 0-3-15,-2 0-5 0,0 0-96 16,-1-3-119 0,-1 0-112-16,-1-3-96 0,2-3-79 0,-4-2-14 15,-2-2-12-15,3-4 198 0,-1-2 153 16</inkml:trace>
          <inkml:trace contextRef="#ctx0" brushRef="#br0" timeOffset="-2373.1">2241 237 1536 0,'0'-6'69'0,"0"6"47"0,0 0 30 16,0 3 10-16,-2 0 14 0,-2 4 2 15,1 5-22-15,1 6-12 0,1-3-10 16,-4 2-19-16,5 6-24 0,-2-4-13 15,4 2-13-15,-1-2-10 0,3-1-5 0,0-1-3 16,4-4-12-16,2-4 2 0,4-5-8 16,-2-1 4-1,5-3-2-15,-2-7 5 0,1-1-8 16,-5-2-1-16,4-5-3 0,-6 3-6 16,-3-7 11-16,0 3-1 0,-4-1 1 0,-2 2 11 15,-6-3-13-15,0 1-9 0,-5 2-21 16,-1 0-66-16,-5 1-86 0,2 4-72 15,0-2-65-15,3 6-22 0,0 2-30 0,3 1-32 16,4 3-15-16,1 3 19 0,2 1 24 0,2 1 39 16,2 2 135-16</inkml:trace>
          <inkml:trace contextRef="#ctx0" brushRef="#br0" timeOffset="-2088.37">2513 150 1507 0,'3'-9'139'0,"1"3"129"16,-4 2 82-16,0 4 55 0,2 0 48 15,-4 1 14-15,2-1-38 0,0 0-80 16,0 3-84-16,-1 9-42 0,-2-4-27 16,0 7-20-16,1 5-26 15,-1-3-24-15,3 2-29 0,-1 6-16 16,-1 1-26-16,2 1-22 0,2-1-5 15,-2 0-27-15,4-7-4 0,-2 6 6 16,-2-8-8-16,7-4 7 0,-7-1-14 16,3-2-15-16,2-2-81 0,-5-4-105 0,0-4-147 15,0 5-161-15,0-5-94 0,-5 1-75 16,2-1-48-16,3-1-7 0,-7-1 19 0,7 2 207 16,0 0 233-16</inkml:trace>
          <inkml:trace contextRef="#ctx0" brushRef="#br0" timeOffset="-1803.26">2688 420 1927 0,'3'-5'121'15,"3"4"80"-15,-3-2 65 0,3 3 41 16,-6 0 17-16,6 0 8 0,-4 3-18 0,1 3-11 0,1 1-21 16,1 0-25-16,-5 5-27 0,6 0-43 15,-6 8-30-15,0-4-42 0,0 2-40 16,-6 6-30-16,1-2-28 0,-4 3-59 16,3-1-303-16,-3 1-280 0,-3-2-224 15,-1-5-179-15,0 1-113 0,-2-4 425 16,3-5 315-16</inkml:trace>
        </inkml:traceGroup>
        <inkml:traceGroup>
          <inkml:annotationXML>
            <emma:emma xmlns:emma="http://www.w3.org/2003/04/emma" version="1.0">
              <emma:interpretation id="{D358E9A4-5FDE-4105-9CE4-6828C7496F1C}" emma:medium="tactile" emma:mode="ink">
                <msink:context xmlns:msink="http://schemas.microsoft.com/ink/2010/main" type="inkWord" rotatedBoundingBox="11189,15278 14916,15142 14941,15822 11214,1595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481.45">4052 39 184 0,'-5'-3'20'15,"4"-2"21"-15,-4 1 21 0,2 1 18 0,-1 3 12 16,-2-3 8-16,3 6 5 0,-6-3 1 0,4 1-8 15,-4 5-4-15,1 0 5 0,-1 2 11 16,-1 3 17-16,-1 3 12 0,2 8 24 16,-4-4 29-16,2 3 25 0,-1 3 29 15,4-2 17-15,-1 6 0 0,5-4-13 16,-2 6-46-16,3-5-45 16,3 3-44-16,0-1-32 0,4-3-23 15,-1-2-25-15,5 2-13 0,-1-3-9 16,7-5-1-16,-1 1-16 0,0-5-139 15,-3-3-91-15,4 0-92 0,-2-5-100 16,0-3-111-16,-1-1-65 0,-2-3-29 16,1-2 206-16,-1-7 190 0</inkml:trace>
          <inkml:trace contextRef="#ctx0" brushRef="#br0" timeOffset="1935.96">4257 132 573 0,'-4'-4'37'0,"-1"4"36"0,2 3 7 16,-3 0 6-16,2 3 13 0,-2 6 31 16,1-2 31-16,-1 9 22 0,-3 1 13 15,3 2 6-15,-3 2-18 0,3 3-26 16,3-2-29-16,-2 2-38 0,1-3-32 15,-1-2-21-15,4-1 28 0,-2-8-55 0,0 2-7 0,3-7 12 16,-2-5 22-16,2-3 44 0,0 0 52 16,0 0 3-16,2-6-10 0,-2-5-19 15,6-2-22-15,-3-4-26 0,1-5-26 16,4 0-34-16,-1-7-38 0,0 1-14 16,0 3-55-16,1-5 43 0,2 2 12 15,-2 3 9-15,1 1 15 0,-3 3 17 0,0 9 12 0,-2 3 6 16,-4 9 3-16,4-1-5 0,0 5-9 15,-1 5 8-15,2 3 17 0,-1 6 15 16,-1 0 12-16,3 4 16 0,-1-1 4 16,-1 3-3-16,1-2-20 0,1 3-15 0,0 2-8 15,-2-5-13-15,4 1-10 0,-5-7-71 16,3 0-65 0,0-4-72-16,-6-3-80 0,5-3-75 15,-5 0-53-15,-5-4-59 0,2-2-59 16,-3-2 97-16,2-4 185 0</inkml:trace>
          <inkml:trace contextRef="#ctx0" brushRef="#br0" timeOffset="2120.84">4179 320 1303 0,'0'0'52'0,"0"0"38"0,0 0 22 15,0 0-1-15,0 0-1 0,6 0-15 16,1-2-21-16,0 2-17 0,6-6-31 15,-1 0-28-15,2 2-72 0,-1-2-110 16,1-1-119-16,-2 1-85 16,-1 0-70-16,1 3 154 0,-2-5 130 15</inkml:trace>
          <inkml:trace contextRef="#ctx0" brushRef="#br0" timeOffset="2621.34">4406 385 1113 0,'0'0'77'0,"0"0"53"16,-2-1 122-16,4-5-82 0,-2 0 26 15,1-1 15-15,-1-4 2 0,6-2-22 16,-3 1-27-16,0-3-16 0,3 0-17 16,2-3-6-16,-1 2-25 15,-2-4-18-15,1 1-25 0,-3 1-15 0,2-4-26 0,-4-2-5 0,-1-1-16 16,3 1 2-16,0-1-9 0,-3 2-4 15,-6 6 1-15,5 3 0 0,-4 4 3 16,4 4 3-16,1 6 2 0,-3 1-6 0,-2 5 7 16,0 6-3-16,1 6 12 0,1 6 9 15,-3 4 4-15,1 3 8 0,2 1-10 32,3-3 10-32,3 4-15 0,-1-2 2 0,5-1-1 15,-2 0-1-15,1-5 15 0,2-7 0 16,1-2 8-16,0-4-6 0,0-4 9 0,1-4-6 15,-2-4-2-15,-1-3-5 16,2-3-24-16,1-1-48 0,-3-5-27 0,2 0-17 0,-4 0-2 16,-1 0 14-16,4 0 16 0,-5 2 17 15,-2 1 26-15,-1 4 19 0,0 5 5 0,0 0 5 16,5 0 1-16,-4 0 3 0,1 5 7 16,-2 1 6-16,0 6-10 0,7-5 3 15,-7 4-9-15,5 1-5 0,0-5 2 16,-4 0-30-16,5-1-70 0,-4-1-119 15,4-4-112 1,-5-1-88-16,7 0-72 0,-7-3-26 16,1-6 3-16,-1 4 187 0,4-1 147 0</inkml:trace>
          <inkml:trace contextRef="#ctx0" brushRef="#br0" timeOffset="2806.2">4554 184 1911 0,'0'0'93'16,"0"0"64"-16,0 0 22 0,0 0-12 16,0 0-13-16,0 0-18 0,0 0-14 15,3 2-26-15,4-1-33 0,2 2-55 16,1-3-156-16,0 0-188 0,4 0-187 16,-5 0-122-16,1-3-7 0,-5 2 255 0</inkml:trace>
          <inkml:trace contextRef="#ctx0" brushRef="#br0" timeOffset="3606.9">4802 373 530 0,'1'-3'34'0,"-1"3"8"15,0 0 3-15,0 0 4 0,2 3 19 0,-1 0 28 16,4 5 23 0,-5 1 4-16,0 3-6 0,0 3-9 0,0-2-13 15,0 3-20-15,-5-2-26 0,5 1-20 16,-3-2-13-16,-3 0-56 0,3 2 21 15,-1-6-53-15,-1 2-71 0,4-4-69 16,-5-1-61-16,4-3-41 0,2-3 65 16,0 0 104-16</inkml:trace>
          <inkml:trace contextRef="#ctx0" brushRef="#br0" timeOffset="4072.31">4927 76 522 0,'0'0'47'16,"0"0"42"-16,0 0 39 0,0 0 17 15,0 0-1-15,0 0-8 16,0 0-12-16,6 1-14 0,-1-1-25 16,7 3-18-16,-1-6-8 0,1 3-18 0,7-1-12 15,2 1-15-15,-2 1-3 0,0-2-20 0,-2 1-38 0,-1 0-66 16,1 1-60-16,-5-2-43 0,-1 5-22 16,-4-2-9-16,-1-2 11 0,-6 0 37 15,0 0 59-15,0 0 65 0</inkml:trace>
          <inkml:trace contextRef="#ctx0" brushRef="#br0" timeOffset="4270.29">5086 61 138 0,'-8'-2'23'0,"4"1"22"0,-4-1 31 0,1 2 37 0,4 0 28 15,-2 0 11-15,4 2-6 0,-1 4 8 16,-1 4 17-16,3 4 22 0,-3 2 17 16,3 3 9-16,3 4-7 0,-3-2-23 15,0 4-29-15,3 0-45 0,-3 0-29 16,0-1-38-16,2 0-22 0,-1 0-15 0,4-3-1 15,-4 1-9-15,2-7-6 0,3 0-3 0,-3-6-65 16,0 0-82-16,2-6-77 0,-4 1-93 16,4-2-53-16,-5-2-47 0,1-3-23 15,4-3 152-15,0-3 132 0</inkml:trace>
          <inkml:trace contextRef="#ctx0" brushRef="#br0" timeOffset="4809.02">5216 134 790 0,'0'1'9'0,"0"5"20"16,-1 0 15-16,-6 2 25 0,6 2 27 16,-7 2 22-16,8 1 9 0,-7 4-5 0,5-2-9 0,2 3-23 15,0-1-22-15,0 1-23 0,0 0-16 16,-4 0-15-16,2-3-7 0,2-2-2 15,0-5-5-15,-1 2-1 0,1-8 11 16,0-2 21-16,1 0 46 0,-1-2 10 16,2-4-6-16,1-6-11 0,-2-1-14 15,4-5-14-15,-1 0-15 0,5-3-16 0,-7-1-22 0,6 0-15 16,-1-2-3-16,2 1 10 0,-1 9 6 16,-7 2 8-16,4 1 13 0,-5 11 12 15,4-1-7-15,1 1 5 0,-2 6 11 16,-2 1 2-16,1 7 6 0,-2-3-4 15,6 7 2-15,-6 0-4 0,3 0-6 0,3 1-2 16,-6-1-16 0,6-4-4-16,0 5 6 0,-1-9 1 15,1 1 6-15,0-7 9 0,-2 1 14 16,2-5-3-16,0-5-4 0,-1-2-11 16,4-1-3-16,-1-3-16 0,-1-4-2 0,-1 0-6 15,2-3-2-15,-1 2 3 0,-1-1 4 16,0 2 10-16,0 5 32 0,-4 2 27 15,-2 1 0-15,0 7-2 0,0 0-15 0,4 3-12 16,-4 1 22-16,2 4 1 0,-2 4-19 0,1 3-3 16,-1 0-18-16,2 4 4 0,0-1-20 15,2-3-42-15,-1 1-109 0,3-1-110 16,-3-2-95-16,2-5-65 0,4-7-36 16,-5-1 6-16,4-1 25 0,1-7 71 15,0-5 137-15,-1 1 102 16</inkml:trace>
          <inkml:trace contextRef="#ctx0" brushRef="#br0" timeOffset="5357.08">5473 324 1423 0,'-1'-4'118'0,"1"4"115"15,0 0 104-15,-2-2 46 0,2-1-6 16,2-1-46-16,-1-2-58 0,7 2-72 0,2-2-79 16,2-3-60-16,2 1-39 0,0 1-24 15,-1-4-72 1,1 7-127-16,-1-1-36 0,1-1-313 15,-5 3-133-15,-1-1-70 0,-8 4 98 16,0 0 267-16</inkml:trace>
          <inkml:trace contextRef="#ctx0" brushRef="#br0" timeOffset="5172.22">5553 88 821 0,'6'-8'97'0,"-4"1"63"0,-2 7 23 0,0 0 8 16,0 3 14-16,0 1 47 0,0 10 28 16,-5 1 14-16,1 1-25 0,-1 5-19 0,1-2-27 0,-2 3-39 15,0-1-39-15,-1 6-44 0,0-3-30 16,1-2-32-16,0-1-17 0,1-5-11 15,2 1-6-15,-1-10 1 0,2 1-1 16,2-8-2-16,0 0 10 0,0 0 7 16,2-2-21-16,-2-5-26 0,6-8-28 15,-2 0-12 1,-1-6-40-16,3 3-26 0,0-4-5 0,0-5-2 16,1 5 19-16,-1 2 37 0,0 1 51 15,-2 3 63-15,2 2 64 0,-1 5 23 16,-4 3-5-16,-1 6-15 0,5 3-14 15,-4 2 10-15,4 2 9 0,-4 5-3 16,7 2-6-16,-2-2-3 0,-2 2-1 0,4 1-24 16,1 0-18-16,-1 0-6 0,2 1-19 0,-2-1-9 15,-1 0-69-15,4-1-130 0,-7-5-176 16,1 4-173-16,3-6-115 0,-7 1-33 16,-1-2 9-16,0 0 141 0,-3-3 232 0</inkml:trace>
          <inkml:trace contextRef="#ctx0" brushRef="#br0" timeOffset="5911.18">5786 70 555 0,'0'-5'67'0,"0"5"65"0,0 0 54 16,0 0 42-16,0 0 30 0,0 0-7 16,-1 2 1-16,-4 4 20 0,0 4 6 15,4 4-11-15,-4 2-29 16,2 2-31-16,2 0-38 0,1 0 117 15,-2-4-212-15,2 3-38 0,0-1-25 16,2-2-16-16,-2 2-3 0,1-1-11 16,-1 1-1-16,3-2-73 0,0-5-109 15,-3 1-115-15,0-1-109 0,2-3-91 0,-1-3-50 16,-1-3 14-16,0 0 54 0,0 0 212 16</inkml:trace>
          <inkml:trace contextRef="#ctx0" brushRef="#br0" timeOffset="6296.77">5859 144 1150 0,'4'-1'53'16,"-1"-4"42"-16,5-1 25 0,-4-1 11 16,4-1 23-16,2 0 23 0,1 0 6 0,3 1-4 15,4 1-20-15,-5 0-17 0,2 3-21 16,4 6-19-16,-4 3-23 0,-2 3-29 15,4 3-26-15,-6 2-9 0,-2 1-11 16,-2 3-11-16,-4 3 4 0,-3-3-5 16,-3 0 1-16,-3-3 3 0,-1 2 1 0,-6-3 1 15,1 1 0-15,0-6-2 0,-1 0 8 0,-1-3 0 16,0-3 10-16,1 0 32 0,-1-6 29 16,5 0 27-16,2-3 10 0,1 0-8 15,-5 0-15-15,8-3 5 0,0 3-9 16,3 0-11-16,3 3-13 0,0-2-15 15,3 5-9-15,0-1-13 0,2 2 2 0,4 1-20 0,0 2-4 16,0-2-2-16,5 4 3 0,-2-2-6 16,3 2-80-16,0-1-121 0,-1-4-114 31,4-1-131-31,-5-1-79 0,-2-4-34 0,1-2 16 0,-3-4 59 16,2 2 122-16,-5-1 165 0</inkml:trace>
          <inkml:trace contextRef="#ctx0" brushRef="#br0" timeOffset="6593.44">6199 95 1007 0,'-2'-3'78'0,"1"0"54"0,-2 6 21 0,-5-3 19 15,5 6 37-15,-3 8 36 0,2-6 33 0,-1 7 9 16,-3-1-14-16,7 4-28 0,-5-2-32 16,4 2-31-16,1 0-52 0,1 0-22 0,3-4-27 15,4 3-16-15,1-5-14 0,1-8-9 16,5 2-9-1,-1-4-2-15,4-4-7 0,-2-4-9 0,0-4-10 16,-1-1 3-16,1-2-15 0,-3 1 1 16,-4-1-10-16,-5-2-15 0,0 3 0 15,0-2 1-15,-9 1-10 0,3-2 8 16,-10 0-9-16,0 0-5 0,-4-1-20 16,1 1-31-16,0 3-22 0,-2 5-30 15,2 1-49-15,2 4-81 0,2 2-75 16,1 3-67-16,4 8-51 0,5-4-34 0,-1 2 159 15,2 0-29-15,4 3 162 0</inkml:trace>
          <inkml:trace contextRef="#ctx0" brushRef="#br0" timeOffset="6928.64">6416 62 1383 0,'0'-4'81'0,"-1"-2"106"0,1 6 74 15,0 0 27-15,0 0 6 0,0 0-23 16,0 0-35-16,0 0-59 0,0 0-58 16,0 0-32-16,1 0-11 0,6 6-4 0,-6-2 18 15,1 4 22-15,4 4 12 0,-6 4 31 16,0 2 10-16,0 0 7 0,-3 0-6 0,0 3-17 15,1-1-37-15,1 0-28 0,-2 4-33 16,3-5-17-16,-2-1-9 0,2 0-12 0,2-5-11 16,-4-1 9-16,0-2-8 0,2-4-1 15,0-1 2-15,0-5-44 0,0 0-131 16,0 0-94-16,0 0-126 0,0-3-112 16,2 0-69-16,-4-3-41 0,2-3-13 0,-1 0-9 0,-1-1 66 15,-1-1 242-15</inkml:trace>
          <inkml:trace contextRef="#ctx0" brushRef="#br0" timeOffset="7713.81">6696 295 1054 0,'0'-5'85'0,"0"-1"55"0,0 6 21 16,0 0-38-16,0 0 6 0,-3 2-16 0,2 2-18 15,-1 4-15-15,-1 3-30 0,-3 7-14 16,3-1-11-16,-5 2-4 0,2 0-8 16,0 4-13-16,0-4-2 0,3-1-35 0,-3 1-58 15,5-4-66-15,1-3-73 0,-3-5-60 16,3-2-40-16,0-5 2 0,0 0 28 15,4-5 128 1</inkml:trace>
          <inkml:trace contextRef="#ctx0" brushRef="#br0" timeOffset="7976.77">6840 58 1066 0,'6'0'34'0,"-5"0"38"0,4-2 26 15,-1 2 16-15,1-4 21 0,6 2 7 16,1 2-9-16,3-5-26 0,0 3 79 16,5-2-136-16,-2 2-24 0,0 1-21 0,2-4-10 0,-2 1-19 15,0 2-47-15,-3 1-82 0,-3-2-61 16,-4 3-26-16,-2 0-32 0,-6 0-15 15,0 0 18-15,-2 3 7 0,-4-3 75 0,-2 0 85 16</inkml:trace>
          <inkml:trace contextRef="#ctx0" brushRef="#br0" timeOffset="8393.42">6917 223 1113 0,'-3'-4'60'0,"3"4"28"0,0 0 23 16,0-2 22-16,3 2 22 0,4 2 23 15,3-2 9-15,-1-2-7 0,4 1-38 16,1-2-29-16,2 1-31 0,3-2-27 0,-1 1-27 0,-2-2-15 15,-2 1-15-15,0 2-60 0,-2 1-116 16,-5-2-70-16,1 1-56 0,-4 1-82 16,1 1-45-16,-5 0-22 0,0 0 163 15,0 0 131-15</inkml:trace>
          <inkml:trace contextRef="#ctx0" brushRef="#br0" timeOffset="8177.28">6943 24 156 0,'-3'1'21'0,"3"-1"24"15,-6 2 27-15,3 2 24 0,3 2 32 16,-5 2 36-16,3 3 41 0,2 1 36 15,0 8 31-15,0-4 9 0,0 6-7 0,0-1-19 16,2 0-39-16,-2 0-38 0,3 0-38 16,-3 0-45-16,0 1-28 0,2 2-24 0,1-3-22 15,-3-1-7-15,3-2-10 0,-2-3-143 16,1-1-99-16,1-7-88 0,-2 0-87 16,-1-7-54-16,2 0-20 0,1-6 49 0,-3-1 184 15</inkml:trace>
          <inkml:trace contextRef="#ctx0" brushRef="#br0" timeOffset="8794.39">7160-40 800 0,'3'-3'51'0,"-3"0"34"0,0 3 28 16,5 0 24-16,-1-2 15 0,4 4 20 0,1 2 37 0,0 2 26 15,3 0-2-15,3 2 6 0,-3 2 4 16,2 3-11-16,0 4-21 0,-1-1-22 16,1 6-189-16,-2 1 170 0,-3 2-34 15,0 2-20-15,-3-2-28 0,-3 3-9 0,-4 1-23 16,-4 0-13-16,-2 1-9 0,-4 0-24 15,-3-2-13 1,1 1 4-16,-1-4-7 0,-2-4 1 16,2-3-24-16,2-4-42 0,3 0-99 15,-2-7-103-15,4-1-99 0,-4 0-72 16,7-6-48-16,-1 0-36 0,-1-3-12 0,1-1 29 16,4-2 206-16,-2-2 142 0</inkml:trace>
          <inkml:trace contextRef="#ctx0" brushRef="#br0" timeOffset="9340.7">7599 387 626 0,'3'-5'39'0,"-2"1"41"16,4 2 39-16,-5 2 18 0,1 0 4 15,-1 0-1-15,2 2-8 0,-1 2-16 16,4 4-14-16,1 1-3 0,-8 0-5 16,2 3-2-16,0 0-13 0,0 2-17 15,-3 1-16-15,-4 2-13 0,2 0-25 0,-4 1-18 16,0-3-92-16,-1-3-117 0,2 3-138 0,1-8-120 15,-1 1 30 1,0-4 176-16</inkml:trace>
        </inkml:traceGroup>
        <inkml:traceGroup>
          <inkml:annotationXML>
            <emma:emma xmlns:emma="http://www.w3.org/2003/04/emma" version="1.0">
              <emma:interpretation id="{960A2B23-9B03-4238-8509-BF872A0663A7}" emma:medium="tactile" emma:mode="ink">
                <msink:context xmlns:msink="http://schemas.microsoft.com/ink/2010/main" type="inkWord" rotatedBoundingBox="15235,15135 17837,15040 17861,15695 15259,15791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0066.02">8093-113 303 0,'-1'-6'22'0,"-4"4"27"0,-1 1 19 16,0 2 10-16,-2 4 12 15,-1-2 10-15,2 9 9 0,-5 0 1 16,0 2 2-16,1 3 18 0,1 2 21 15,-6 5 27-15,4 0 26 0,3 6 36 16,2-1 12-16,-4 1-16 0,4 0-17 16,2-2-23-16,3 0-44 0,1 1-43 15,2-4-32-15,1 2-26 0,3-6-15 16,1 4-13-16,3-4-18 0,-2-6-84 0,4 1-99 0,1-6-101 16,1-1-99-16,3-4-121 0,-3-4-86 15,-1-2-14-15,0-5 240 0</inkml:trace>
          <inkml:trace contextRef="#ctx0" brushRef="#br0" timeOffset="10882.86">8155 290 1175 0,'0'0'72'0,"0"-1"59"0,-3-4 16 15,8 1-1-15,2-2 3 0,1-2-25 16,5 1-28-16,4-2-28 0,0 0-35 0,7 2-35 0,-6-2-68 15,0 1-90-15,0 1-97 0,-4 1-72 16,1 1-50-16,-4 1-35 0,-2 2 148 16,1 1 118-16</inkml:trace>
          <inkml:trace contextRef="#ctx0" brushRef="#br0" timeOffset="10535.22">8278 21 419 0,'0'-6'36'0,"0"6"32"16,-2-3 19-16,2 3 1 0,0 0-6 16,-3 0-10-16,0 1-8 0,-1 7-5 0,-1 2 2 15,-1 7 17-15,3 3 13 0,-5 3 5 16,1 3 12-16,-1 1-7 0,1-1-14 16,2 2-14-1,-4-3-19-15,0 2-20 0,4-3-16 16,1-3-5-16,-1-4-11 0,2-5 3 0,0-3-7 15,2-3-4-15,1-6 1 0,0 0-36 16,0-1-64-16,1-7-76 0,2-2-34 16,0-4-3-16,3-2 2 0,1-2 9 15,2-1 24-15,0-3 34 0,-3 1 34 16,1-2 36-16,-1-2 37 0,2-2 22 0</inkml:trace>
          <inkml:trace contextRef="#ctx0" brushRef="#br0" timeOffset="10698">8269 49 342 0,'4'-12'51'15,"-1"2"47"-15,-1 4 49 0,-2 6 38 16,0 0 4-16,0 0-9 0,4 0-15 15,-2 4 5-15,1 4 8 0,1 2 28 16,1 2 8-16,1 6-8 0,-2 0-8 0,2 1-18 16,3-1-27-1,-1 1-37-15,0-1-37 0,1 0-31 16,0-2-20-16,0 1-6 0,-2-2-11 16,-1 1-41-16,-1-4-140 0,1 0-127 0,-9-5-85 15,1 4-76-15,-2-1-40 0,-1-4-16 16,-4 0 113-16,0 1 175 0</inkml:trace>
          <inkml:trace contextRef="#ctx0" brushRef="#br0" timeOffset="11399.89">8468 281 972 0,'0'0'69'15,"0"0"76"-15,0 0 59 0,0 0 45 0,3 0 22 16,-3-4 1-16,2-2-29 0,1-5-41 0,4 2-56 16,-1-5-43-16,3 0-34 0,2-2-23 15,-2 1-13-15,3-3-3 0,-3 0-7 16,2-1-8-16,-5-4 2 0,0 0-10 15,-3-1-2-15,1 3-3 0,-8-3-2 0,4 0-10 16,-2 1-2-16,-2 2-8 0,-4 6 16 16,2 0 29-1,0 6-2-15,3 3-3 0,-4 6-3 16,2 6 0-16,-4 3-1 0,0 6 6 0,1 4 2 16,2 5 3-16,0 1 0 0,3 5 6 15,2 4 4-15,-4-1 6 0,10 0 2 16,-4 0-6-16,1 1-8 0,5-4-3 15,1-4 2-15,2-3-1 0,0-4-4 16,2-7-1-16,0-2 0 0,-3-4-1 0,1-1 5 0,-1-8-6 16,2 0 0-16,-2-6-5 0,3-3-20 15,-3 0-36-15,0-1-11 0,-1-1 0 16,-2 2 7-16,0-1 8 0,-4 6 9 16,-1-1 12-16,-1 8-1 0,0 0 8 15,5 0 13-15,-4 5 3 0,1 1-2 0,-2 5 6 16,3 1-3-1,-3 0 4-15,1 2-8 0,1-2-1 16,1-2-4-16,1-1-15 0,1-3-84 16,-1-2-95-16,-1 1-99 0,2-5-77 15,-2 0-67-15,-3-3-48 0,1 0-31 0,-1-3 30 16,2 0 137-16,-5-3 155 0</inkml:trace>
          <inkml:trace contextRef="#ctx0" brushRef="#br0" timeOffset="11584.71">8631 98 1958 0,'-1'-7'178'0,"1"7"127"0,-5-2 55 15,5 2-12-15,0 0-34 0,0 0-45 16,0 0-44-16,0 0-66 0,6 2-69 0,-1 2-43 16,3-2-10-16,1 2-24 0,0-2-20 15,4-2-212-15,-5 0-192 0,-1 3-186 0,1 0-152 16,0-2-76-16,-8-1 116 0,0 0 293 15</inkml:trace>
          <inkml:trace contextRef="#ctx0" brushRef="#br0" timeOffset="12470.51">8938 298 821 0,'0'0'53'16,"0"0"30"-16,0 0 6 0,0 0-4 15,2 1 9-15,-2 4 10 0,-2 3-1 16,2 3-6-16,0 1-20 0,0 4-19 0,-3-1-18 16,6 3-13-16,-6-2-7 0,3 2-16 15,-3-3-27-15,0 1-63 0,-3 1-93 0,2-5-75 16,-2 0-69-16,3-5-51 0,1 0 121 15,2-7 108-15</inkml:trace>
          <inkml:trace contextRef="#ctx0" brushRef="#br0" timeOffset="13040.44">9203-5 226 0,'-5'-4'26'16,"2"4"26"-16,-1-6 24 0,-1 6 24 16,2-1 29-16,-3 1 34 0,6 0 26 0,0 0 14 15,-1 1 2-15,1-1-15 0,0 0 49 0,0 0-92 16,0 0-15-16,1 2-29 0,5-2-21 15,2 0-21-15,4 0-19 0,3 0-15 16,5-2-13-16,-1 1 5 0,3-4-12 0,-1 5-4 16,-2-1-46-16,-1-1-130 0,-2 2-74 15,-6-3-45-15,-1 3-28 0,-1-1 2 16,-8 1 12 0,0 0 27-16,0 0 52 0,0 0 103 15</inkml:trace>
          <inkml:trace contextRef="#ctx0" brushRef="#br0" timeOffset="13287.74">9295-39 126 0,'-3'3'12'0,"3"-3"13"0,0 0 10 0,0 0 10 15,0 0 8-15,0 0 8 0,0 0 9 0,0 0 3 16,0 5 13-16,-1-2 30 0,1 9 35 16,1-2 23-16,-1 3 15 0,2 5 7 0,-2 7-6 15,0-2-16-15,-2-1-29 0,-5 0-48 16,7 2-25-16,0 0-25 0,-2-2-20 15,-2-2-9-15,1-2-11 0,3-2-5 16,0-4 2-16,0 0 0 0,0-5-5 0,3-1-5 16,1-1-25-16,-4-5-51 0,0 0-47 0,0 0-52 15,0 0-38-15,0 0-46 0,0 0-48 16,0-3-20-16,2-3 31 0,-2 0 126 16</inkml:trace>
          <inkml:trace contextRef="#ctx0" brushRef="#br0" timeOffset="14204.08">9452 3 296 0,'3'-8'28'16,"0"4"33"-16,-1-2 29 0,-2 5 35 0,0 1 18 15,0 0 4-15,3 0-19 0,-3 1 5 16,0 5 5-16,1 4-5 0,-2 7-6 16,-2 1-11-16,3 1-13 0,0 6-5 15,-3-7-8-15,-2-2-16 0,2 2-10 16,-3-3-10-16,5 0-7 15,-4-3-5-15,1-2-2 0,2-2-2 16,1-2-9-16,-4-2-8 0,5-4 1 16,0 0-6-16,0 0 12 0,0 0 6 15,0 0 14-15,5-3 0 0,-4 0-12 16,2-4-3-16,2-5-8 0,-1-1-7 16,4-4-11-16,-2-2-48 0,0 1 20 0,0-4-6 15,-3 1 1-15,3 4 5 0,-1 4 4 0,-1 6 6 16,-4 1 1-16,3 6 1 0,-3 4 0 15,3 4-1 1,-3 1 6-16,3 4-3 0,-3 3 5 0,0 2 2 16,0 2-8-16,0-3 11 0,3 1-6 15,2-3 2-15,-4-3 4 0,2-2-1 16,2-2 8-16,-2-5 7 0,1 1 7 16,-4-4 11-16,2 0 0 0,1-4-7 15,3-4-4-15,-3 1-7 0,3-3-9 16,0-4-10-16,0-2-6 0,5-4 3 0,-5-2 1 15,0 4-4-15,1-3 3 0,-1 5-4 16,-3-2 8-16,2 6-8 0,-3 0 5 16,-1 6-3-16,-1 6-7 0,0 0-2 15,0 0 0-15,0 5 3 0,0 4 5 0,0 3 3 0,0 6 2 16,0 2 2-16,-1-2-3 0,1 3 7 16,0-2-6-16,-2 4-16 0,4-7-62 15,-2 2-111-15,1-5-115 0,2-1-84 16,2-1-43-16,-2-5-16 0,3-3 131 15,0 0 139-15</inkml:trace>
          <inkml:trace contextRef="#ctx0" brushRef="#br0" timeOffset="14620.34">9796-25 1175 0,'0'0'27'0,"0"0"9"0,0 0-5 0,3 1 20 16,-6 5 18-1,1 1 19-15,-2 5 27 0,-2 6 37 16,-1 0 28-16,0 7 10 0,-1-1 4 16,-2 3-12-16,1-2-28 0,-3 4-34 15,3-3-35-15,-4-2-32 0,7-1-29 16,-1-6-2-16,2-2-15 0,2-3-5 0,-1-6 4 16,4-6 4-16,0 0 6 0,0 0 3 15,0-1-39-15,7-5-37 0,-2-5-24 0,2-2-9 16,-1-5-34-16,2 0-14 0,1-4 0 15,0-3-6-15,3-2 17 0,-6-2 21 16,5 1 20-16,-4 4 30 0,4 1 35 0,-5 6 56 16,0 5 49-16,-3 2 37 0,0 5 0 15,-3 5-17-15,2 0-12 0,-1 5-14 16,4 2 6 0,-4 2-1-16,1 0-9 0,4 3 4 15,-2 4-5-15,4 2 6 0,-7 0-20 0,7 0-17 16,-2 0-11-16,0 0-11 0,3-3-12 15,0 1-10-15,-4-4-148 0,-1-2-132 16,2-2-111-16,-4-2-89 0,2-2-35 16,-7 1-16-16,3-5 168 0,-3 3 162 0</inkml:trace>
          <inkml:trace contextRef="#ctx0" brushRef="#br0" timeOffset="14774">9735 201 1225 0,'-3'3'92'0,"3"-3"61"0,0 0 45 15,0 0 9-15,0 0-21 0,5-3-31 16,5 0-30-16,1-2-43 0,5-2-50 0,1-3-124 0,1 2-130 16,3-2-102-16,4-2-72 0,-4 0-40 15,1 0 132-15,-2-1-26 0,-2-2 142 16</inkml:trace>
          <inkml:trace contextRef="#ctx0" brushRef="#br0" timeOffset="14958.84">10050-25 1078 0,'0'6'18'0,"-3"-5"36"16,0 6 43-16,1 4 39 0,-2 1 59 15,2 0 38-15,-3 0 12 0,2 1-11 16,0 3-30-16,3 2-47 0,-1-1-42 16,1 0-39-16,0 0-42 0,3-2-72 0,-3-2-122 15,3-2-111-15,-3-3-98 0,1 1-55 0,2-6-8 16,-1 2 15-16,-2-5 46 0,0 0 160 15</inkml:trace>
          <inkml:trace contextRef="#ctx0" brushRef="#br0" timeOffset="15190.61">10178-39 1369 0,'0'0'51'0,"0"0"26"15,5 2 35-15,-5 4 76 0,0 1 70 16,-3 4 59-16,-2 0 25 0,4 3 19 16,-1 2-1-16,1 4-9 0,1 2-59 15,0-3-64-15,0 1-72 0,0-3-53 0,0 4-34 16,1-6-38-16,-1 3-12 0,2-5-61 16,-2-2-193-16,1-4-157 0,1 2-152 0,-2-9-141 15,0 0-49-15,0 0 13 0,0 0 80 16,4 0 273-16</inkml:trace>
          <inkml:trace contextRef="#ctx0" brushRef="#br0" timeOffset="15560.3">10357 9 1342 0,'-4'-3'18'16,"4"3"27"-16,-4 3 8 0,4 0 15 15,-6 1 42-15,1 4 40 0,-1 2 45 0,-1 2 41 0,2 6 26 16,-1-2 3-16,2 1-15 0,2 0-26 16,-1 0-45-16,3-1-45 0,3-2-38 15,3-2-26-15,-1-5-16 0,4-1-8 16,0 0-4-16,3-3 71 0,-3-6-84 16,0-3-1-16,2 0 1 0,-1-3-10 0,-2-3-6 15,-2 0-8-15,3 0-15 0,-6-3-17 0,-3-1-73 16,-3 1-106-16,1-3-111 0,-5 5-127 15,-2 0-104-15,-2-2-54 0,-2 6-23 0,2-2 208 16,2 4 28 0,0 2 175-16</inkml:trace>
          <inkml:trace contextRef="#ctx0" brushRef="#br0" timeOffset="15760.67">10509-39 1213 0,'6'-6'99'0,"-3"0"110"16,-3 3 88-16,0 3 47 0,0 0 11 15,6-1-18-15,-6 1-26 0,2 1-46 0,-1 7 94 16,-1-2 22-16,2 1 10 0,-2 4 54 16,3 2 65-16,-2 2-45 0,-1 6-193 15,-1-3-131-15,1 5-45 0,-5 3-30 16,4-3-27-16,1 0-24 0,-2-1-14 0,2-1-9 15,-1-5-29-15,1-1-77 0,0-4-90 16,0-4-346 0,0 2-295-16,0-9-166 0,0 0-75 15,0 0 20-15,0 0 236 0,-2-3 363 16</inkml:trace>
        </inkml:traceGroup>
        <inkml:traceGroup>
          <inkml:annotationXML>
            <emma:emma xmlns:emma="http://www.w3.org/2003/04/emma" version="1.0">
              <emma:interpretation id="{4914F28F-1E98-4732-997E-7DF9BB28BFAF}" emma:medium="tactile" emma:mode="ink">
                <msink:context xmlns:msink="http://schemas.microsoft.com/ink/2010/main" type="inkWord" rotatedBoundingBox="18084,15033 20018,14962 20040,15570 18106,15641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7047.71">11037-125 1090 0,'1'-5'78'0,"4"-1"53"0,-4 2 6 16,2 0-1-16,5-1-14 0,1 4-1 16,5 1 111-16,-1 0-150 0,4 1-24 15,0 5-15-15,1 1-14 0,-2 2-13 16,2 5-9-16,-8-5-13 0,-1 4-10 16,0-2 9-16,-3 0 0 0,-6 4-4 15,-5-1 5-15,2-4 2 16,-7 2-2-16,-6-5 6 0,4 1 0 15,-3-4 5-15,-4 1-9 0,-3 1 6 16,3-5-2-16,2-1-6 0,1 0-12 16,3-1-50-16,1-4-74 0,5 5-67 0,1-1-73 15,1-5-75-15,1 3-55 0,8-2 67 16,-1 2 143-16</inkml:trace>
          <inkml:trace contextRef="#ctx0" brushRef="#br0" timeOffset="16746.92">11057-133 790 0,'0'0'27'0,"0"0"7"0,3 3 22 0,-3 2 34 16,0 7 51-16,-5 9 27 0,5-2 27 31,-3 0 24-31,-2 5-2 0,1 0-35 0,-2-2-36 16,6 5-34-16,-2-5-38 0,-4-1-35 15,6-3-21-15,3 1-57 0,0-4-129 16,-3-4-119-16,2-2-92 0,-2-3-70 16,0-6-12-16,0 0 107 0,0 0 152 0</inkml:trace>
          <inkml:trace contextRef="#ctx0" brushRef="#br0" timeOffset="17379.82">11258-188 1329 0,'6'-1'59'0,"-3"-4"40"15,3 4 39-15,0 1 41 0,0 1 49 0,3 4 33 16,0-2 26 0,5 3 1-16,-4 1-4 0,-1 1 0 15,6 1 15-15,-3 1-8 0,-2 5 19 16,-1-3-42-16,7 3-51 0,-8-2-49 16,2 5-42-16,-4 0-37 0,-4 4-33 15,-2 2-27-15,-8 1-8 0,4 2-16 0,-11 0-6 16,1-2-33-16,-3-1-54 0,-2-5-69 0,1 4-78 15,0-7-59-15,1-1-63 0,5-5-74 16,-5-1-41-16,2-3-41 0,6-1-40 0,3-1-19 16,1-4-11-16,-2-4 90 0,5 1 212 15</inkml:trace>
          <inkml:trace contextRef="#ctx0" brushRef="#br0" timeOffset="18012.87">11717 147 1225 0,'5'-10'100'16,"-4"8"97"-16,1-4 65 0,1 3-7 0,-3 3-29 15,1 3-26 1,1 0-18-16,1 6-41 0,-2 0-47 15,-1 6-35-15,0-2-23 0,-4 5-14 16,-2 2-16-16,-2 1-29 0,-2-2-79 16,-1 0-126-16,-4 1-108 0,6-3-96 0,-2 0-66 15,1-5-49-15,-1 0 138 0,4-6 175 16</inkml:trace>
          <inkml:trace contextRef="#ctx0" brushRef="#br0" timeOffset="16208.36">10824 131 972 0,'3'1'59'0,"1"1"40"0,-1-1 37 15,-1 5 70-15,1 3 84 0,0-1 29 0,-3 4-3 0,1-5-43 16,-1 8-56-16,-1-3-59 0,-2 1-50 16,-2 1-50-16,2 0-33 0,-3 0-163 15,2-2-128-15,-1 0-119 0,-2-3-108 16,1 0-89-16,3-4 171 0,-5 0-49 0,8-5 195 15</inkml:trace>
          <inkml:trace contextRef="#ctx0" brushRef="#br0" timeOffset="18614.34">12159-264 522 0,'-2'-4'13'0,"-1"4"27"16,-1-1 20-16,-2 2-1 0,-2 0-4 16,-3 5 3-16,2 5 4 0,-3 1 9 15,0 4 13-15,2 2 20 0,-7 3 32 16,3 3 34-16,1 1 30 0,-1 2 14 16,2 0-4-16,3-2-14 0,3-1-24 0,-2-1-38 0,7 1-35 15,-2 0-34-15,6-2-21 0,3-1-13 16,1-3-12-16,1-3-56 0,1-2-110 15,3-2-138-15,2-5-160 0,-1-5-94 16,1 1-64-16,3-5 223 0,-4-3 166 0</inkml:trace>
          <inkml:trace contextRef="#ctx0" brushRef="#br0" timeOffset="19037.29">12355-216 895 0,'-3'6'9'0,"-1"-4"15"0,-2 9 6 15,-3 0 17-15,1 7 76 0,-1 0-34 0,-2 1 21 16,2 3 12-16,-1 1-2 0,1 0-14 16,1 1-19-16,-1-1-20 0,0-1-19 15,1 0-12-15,5-1-13 0,-3-5-15 16,3-1-2-16,0-6 6 0,3-9 2 15,0 6 10-15,0-6-1 0,3-1 1 0,2-8-16 0,1-6-16 16,1 0-9-16,1-4-12 0,-2-4-7 31,3-1 1-31,3-4-8 0,-1 3 2 16,-2-5-1-16,-2 0 8 0,1 4 4 0,-2 2 14 0,0 4 40 0,-1 6 33 31,-2 6 8-31,-3 8 3 0,4-1-1 16,-2 5 5-16,4 4 9 0,-2 6 4 0,2-2 4 0,3 9 9 15,-1 0-1-15,4 1 36 0,-4 2-61 16,-1-3-16-16,2 3-21 0,-1-2-15 0,-2-1-10 0,3-5-9 16,-2 4-47-16,-2-10-144 0,1 5-92 15,-4 0-104-15,-4-8-76 0,2 1-73 0,-8-4 82 16,4-1 188-16</inkml:trace>
          <inkml:trace contextRef="#ctx0" brushRef="#br0" timeOffset="19231.16">12304-30 1535 0,'0'0'60'0,"0"0"67"0,0 0 21 16,0 0-9-16,4 0-16 0,-1-1-26 0,2 1-19 15,1-3-25-15,2-2-27 0,1 4-17 16,0-5-23-16,-2 4-112 0,2-4-113 15,-1 6-128-15,1-6-77 0,-5 3-59 16,6 2 158-16,-4-5 148 0</inkml:trace>
          <inkml:trace contextRef="#ctx0" brushRef="#br0" timeOffset="19669.49">12499 28 1175 0,'0'0'81'0,"6"-1"37"0,-3-5 17 16,5-2 7-16,-1 1 4 0,-2-7 8 15,4 0 13-15,3 2 3 0,0-6-4 16,-2 0 1-16,4-1 19 0,-2 2 19 16,2-4 22-16,-5 4-19 0,-5 0-34 15,2-2-49-15,-4 4-35 0,-2-1-31 0,-3 1-39 16,-3 1-20-16,0 7-19 0,0-2-1 0,0 4-3 15,-2 8 6-15,1 2 0 0,-2 7 7 16,-1 3 16-16,1 1 1 0,-3 11 9 16,6-2-1-16,3 5 8 0,-3-2 2 0,6 2-6 15,0-2-9-15,6 2 7 0,-4-6 1 16,7-3 0-16,0-4 3 0,4-2-7 16,-2-1-2-16,0-7 9 0,-1-1 0 0,-1-6-10 15,3-3 2-15,-6-1-10 0,2-2-71 0,0-6-28 16,1 4 2-16,-3 1 13 0,-3-2 13 15,-3 6 14-15,1-1 9 0,-1 4 22 16,0 0 10-16,0 0 11 0,5 1-7 16,-2 4 1-16,-3-1-2 0,7 2-28 15,-5 0-50 1,4-3-75-16,-5 3-96 0,1-3-99 0,5-2-82 16,-7 1-64-16,7-4-33 0,-6-2 4 15,1-2 219-15</inkml:trace>
          <inkml:trace contextRef="#ctx0" brushRef="#br0" timeOffset="19854.41">12655-118 1958 0,'-6'-3'152'16,"0"0"150"-16,6 3 40 0,0 0-34 16,0 0-32-16,0 0-59 0,0-3-54 15,6-3-67-15,0 6-128 0,0-1-183 0,1-2-142 16,4 6-120-16,-2-3-111 0,0 0-65 15,2-2 197 1,-7 4-44-16,-4-2 215 0</inkml:trace>
        </inkml:traceGroup>
        <inkml:traceGroup>
          <inkml:annotationXML>
            <emma:emma xmlns:emma="http://www.w3.org/2003/04/emma" version="1.0">
              <emma:interpretation id="{7EF3B167-815D-417C-A425-FFD68D1D2318}" emma:medium="tactile" emma:mode="ink">
                <msink:context xmlns:msink="http://schemas.microsoft.com/ink/2010/main" type="inkWord" rotatedBoundingBox="20330,14949 22089,14885 22105,15316 20346,15381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23074.03">13858-307 906 0,'0'-6'69'0,"0"6"68"0,3-4 26 0,-1 2-10 0,-1 4-15 15,1 2-21-15,-1 2-10 0,2 2 4 16,-1 4 18-16,2 6 15 0,-4-1 18 16,0 1-10-16,5 2-18 0,-5 0-23 0,0 3-29 15,0-4-28-15,0 2-24 0,0-3-16 16,-5-2-3-16,5-1-45 0,0-3-158 16,0 0-101-1,0-5-79-15,0-2-58 0,0-5-11 16,0 0 27-16,3-2 49 0,-1-2 159 15</inkml:trace>
          <inkml:trace contextRef="#ctx0" brushRef="#br0" timeOffset="23321.41">14056-330 2089 0,'5'0'139'0,"-5"0"60"0,0 0 1 16,0 0-24-16,3 0-20 0,-2 1-3 15,-1 6 0-15,0 1 5 0,3-1-9 16,-1 7-14-16,-2 1 2 0,1-2-16 16,-1 3-16-16,3 1-28 15,-3 1-19-15,2-2-27 0,-2 2-12 16,3-3-11-16,-3 0-36 0,3-2-138 16,-3-4-119-16,-3 4-120 0,1-5-106 15,2-2-86-15,-1 0-48 0,1-6-24 16,0 0 194-16,0 0 210 0</inkml:trace>
          <inkml:trace contextRef="#ctx0" brushRef="#br0" timeOffset="23722.13">14291-278 1101 0,'0'-3'68'15,"-1"0"65"-15,-4 3 22 0,1 0-11 16,-1 6-11-16,-1 1 17 0,0 5 17 15,-1 0 28-15,-2 1 4 0,4 4-10 16,-1 0-14-16,2 0-17 0,2-2 37 0,2 3-98 16,3-5-30-16,6-1-12 0,0-3-22 0,2-2-3 15,4-5-6-15,3-1-9 0,-5-1-2 16,3-3 8-16,-1-1-6 0,-3-4 1 16,0 1-4-16,-7-5-14 0,1 2-10 0,-5-2-23 15,-1 0-53-15,-3 3-80 0,-3-3-95 16,-3 0-104-16,-4 2-94 0,-1-2-79 15,1 0-62-15,1 1 113 0,-1 4 206 16</inkml:trace>
          <inkml:trace contextRef="#ctx0" brushRef="#br0" timeOffset="24022.92">14532-341 1651 0,'2'-3'112'0,"1"1"89"15,-3 2 9-15,0 0-21 0,4 0 1 16,-2 5 39-16,-2-2 47 0,0 7 39 16,0 2 32-16,0 3 37 0,0 1 27 0,0 3 2 15,0 4-37-15,-2-4-67 0,-2 3-79 16,4 2-73-16,-2 2-55 0,1-4-53 0,1-1-41 15,0 0-45-15,1-2-114 0,-1-4-111 16,2-5-158-16,1-1-108 0,-3-1-127 0,0-8-128 16,0 0-52-16,0 0 6 0,0 0 43 15,-3-3 330-15</inkml:trace>
          <inkml:trace contextRef="#ctx0" brushRef="#br0" timeOffset="24292.45">14736-87 1383 0,'7'-1'84'0,"-3"1"95"0,4 0 66 0,-1 0 26 16,1 1 5-16,-4 4 10 0,4 1-11 15,-2-1-15-15,-5 1-18 0,-1 2-4 16,0 2-9-16,-1-2-37 0,-2 2-42 16,-6 2-34-1,0-2-46-15,-5 1-121 0,1 4-209 0,-4-2-276 16,3 1-266-16,-1-7-156 0,5 3 85 16,1-4 348-16</inkml:trace>
          <inkml:trace contextRef="#ctx0" brushRef="#br0" timeOffset="21324.13">13055-271 110 0,'-7'-1'11'0,"2"1"11"0,-2 0 6 0,1 0 7 15,1 0 8-15,5 0 8 0,-5-2 2 16,5 2 7 0,0 0-3-16,0 0-2 0,0 0-4 0,0 0 0 0,0 0-4 15,0 0 2-15,0 0 12 0,0 0 15 16,0 0 17-16,0 0 23 0,0 0 17 16,2 0 0-16,1 0 11 0,0 0-4 0,5 0-13 0,-1 0-4 15,4 2-8-15,-1-2-8 0,7-2-11 16,3 2-23-16,2-4-19 0,-1 2-16 0,4 1 2 15,2-4-27-15,-4-1-97 0,-2 2-92 32,-5 1-69-32,-1 0-46 0,-4 1-22 0,-2 1-1 15,-6-2 34-15,-3 3 50 0,0 0 53 16,-3-2 56-16,-4 2 47 0,-1-1 32 16,-3 1 23-16,2 1 16 0,-1-1 15 0,-5 0 15 15,6 2 20-15,-2-2 23 0,3 0 30 16,1 4 24-16,2-2 14 0,-1 2 13 15,5 4 21-15,-5 2 21 0,4 3 20 16,-2 4 10-16,2 2-6 0,1 1-26 16,-2 2-36-16,3 0-37 0,0-2-34 0,-3-1-30 0,3 0-24 15,-2 2-20 1,7-6-7-16,-4 1 1 0,-1-4-9 16,2-1-44-16,-2-4-73 0,0-1-65 15,1-1-73-15,-1-5-54 0,3 0-22 0,0-5-20 16,5-1 7-16,-5-4 144 0</inkml:trace>
          <inkml:trace contextRef="#ctx0" brushRef="#br0" timeOffset="21855.65">13327-292 973 0,'2'2'3'15,"2"4"31"-15,-2 4 32 0,-2 0 17 16,-2 4 2-16,2-1 8 0,-6 4 20 0,6-1 9 15,0 5 8-15,-3-5-10 0,-3 2-16 16,6-3-15-16,-7 1-29 0,5-4-14 0,-4-1 41 16,5-4-76-16,-1-2-8 15,1-2-6-15,1-3 30 0,0 0 24 0,0 0 13 16,0-6-5-16,0 0-1 0,3-3-3 16,4-6-22-16,-5 0-23 0,7-3-26 0,-2-4-28 15,1-1-10-15,1-2 4 0,-3 6 1 16,-3 1 46-16,0 5 53 0,3 2 51 0,-4 5-7 15,-2 6-1-15,4-1-18 0,-2 8 5 16,-1 4-3-16,-1 2-13 0,0 3-4 16,3 4-1-16,-3-1-6 0,3 5-11 15,-1-2-10 1,-1-3-1-16,2-1-10 0,2-4 3 0,2-2 2 16,-5-2-11-16,6-4 12 0,-5-5 4 15,4-1-1-15,1-2 3 0,-1-4-10 16,-1-5-4-16,2 1-2 0,5-4-11 15,-8-2 2-15,3-3-10 0,-1-1-4 16,4 1 0-16,-4-3-14 0,1-1 8 0,1 5 2 16,-2 2 2-16,-4 6 11 0,5 1-3 0,-8 9 2 15,0-3-1-15,8 6 7 0,-7 6 7 16,1 4 11-16,-2 3 7 0,0 2-1 16,0 3 0-16,-2 1-16 0,2 1 5 0,0-2-10 15,0-4-92-15,0 3-126 0,2-5-111 16,2-3-120-16,-2-5-64 0,-1-3-46 15,7-4 71 1,-1-4-5-16,-4-3 158 0,5-4 150 16</inkml:trace>
          <inkml:trace contextRef="#ctx0" brushRef="#br0" timeOffset="22272.33">13687-311 1368 0,'3'-5'97'0,"3"4"59"16,-6 1 25-16,0 0-12 0,2 1-5 0,-2 4 15 0,0 2 9 15,0 4-1-15,0 1 0 0,-2 4-6 16,1 3-115-16,-5-2 120 0,-2 4-21 16,1 2-33-16,2 0-23 0,-9 0-32 0,4 1-12 15,-1 0-24-15,-5-2-6 0,7-1-24 16,-2-7-14-16,3-2-7 0,1-5-4 16,5-1-13-1,2-6-3-15,0 0-8 0,0-2-70 16,0-3-45-16,9-3-20 0,-5-4-14 15,3-4-36-15,1-2-22 0,2-6-7 0,1 3 24 16,2-3 48-16,-4-2 45 0,2 5 38 16,0-1 64-16,-4 2 80 0,1 7 72 15,1 1 52-15,-5 6 37 0,-1 0 2 16,-3 6-15-16,3-3-33 0,-3 3-35 0,3 3-18 0,0-2 3 16,-1 5 20-16,-2 0 20 0,6 2 13 15,-3 4 24-15,2 0 0 0,-1 1-14 16,2 2-28-16,-1-2-37 0,1 1-40 15,-2 2-30-15,2 0-15 0,0-4-20 16,-4 3-45-16,4-3-107 0,-3 0-137 16,1-2-123-16,1-2-154 0,-2 1-110 0,0-3-74 0,-3-6-18 15,0 0 239-15,0 0 233 0</inkml:trace>
          <inkml:trace contextRef="#ctx0" brushRef="#br0" timeOffset="22456.92">13619-101 2805 0,'0'0'173'16,"0"0"102"-16,0 0 0 0,0 0-17 15,0 0-34-15,6-2-39 0,-3-2-42 16,12 1-48-16,-4 0-59 0,6-2-31 16,-1 2-97-16,1-3-210 0,-5 2-154 0,6-1-120 15,-4 2-61-15,-4 1-45 0,1-1 8 16,-11 3 152-16,6-5 231 0</inkml:trace>
        </inkml:traceGroup>
        <inkml:traceGroup>
          <inkml:annotationXML>
            <emma:emma xmlns:emma="http://www.w3.org/2003/04/emma" version="1.0">
              <emma:interpretation id="{24B060A6-C115-4312-B186-2BF96906326B}" emma:medium="tactile" emma:mode="ink">
                <msink:context xmlns:msink="http://schemas.microsoft.com/ink/2010/main" type="inkWord" rotatedBoundingBox="22479,14816 23216,14789 23240,15446 22503,15473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25146.54">15176-190 2346 0,'3'-3'155'16,"-1"-1"25"-16,6 2-10 0,5-1-15 15,-4 1 34-15,3-1-89 0,11 0-35 16,-5 0-31-16,0 0-29 0,8-2-177 0,-8 4 80 16,0-5-135-16,0 4-152 0,-2-1-110 15,-6 3-62-15,-1-1-14 0,0 1 117 16,-7 0 192-16</inkml:trace>
          <inkml:trace contextRef="#ctx0" brushRef="#br0" timeOffset="24977.28">15184-331 1621 0,'-8'0'142'15,"8"0"37"-15,0 0 20 0,0 0-11 16,0 0-29-16,3-3-21 0,4 2-31 16,2-1 57-1,7-1-144-15,2 2-16 0,2 1-13 0,4-2 2 16,2-1-12-16,-8 0-17 0,0 2-132 16,-4-2-64-16,-2 1-26 0,-3 1-25 15,-9 1-16-15,0 0-6 0,0 0 22 16,-2-2 57-16,-5 2 70 0,-2 0 50 15,-3 0 35-15,-2 2 36 0,-2-1 44 0,2 1 38 16,0-1 27-16,4 4 33 0,1-1 34 0,-2 2 47 16,7 3 51-16,-4 0 50 0,5 4 25 15,-5 4 1-15,8-2-16 0,-1 7-32 16,1-3-45-16,-5 1-50 0,5 2-50 16,0-3-43-16,5 2-28 0,-4-3-23 0,-1 1-19 15,3-5-6-15,-1 2-24 0,-2-4-26 16,0-5-297-16,0 1-118 0,0-4-67 0,-2 1-32 15,2-5 9-15,-3-3 115 0,2 0 190 0</inkml:trace>
          <inkml:trace contextRef="#ctx0" brushRef="#br0" timeOffset="25725.37">15467-446 617 0,'3'0'43'0,"3"-1"25"0,-6 1 13 15,4 1 20-15,2 7 37 0,2-2 28 0,1 7 19 16,2 2 22-16,4 0 33 0,-5 3 5 15,4 3-16-15,-3-1-23 0,1 3-31 16,0 2-27-16,-5-1-40 0,-2 0-28 16,-1 0-15-16,-4-1-16 0,-3 1-15 15,-1 0-1-15,-7 0-10 0,-2-3-11 16,0-1-3-16,-3-5-5 0,1 2-8 0,-2-5-1 16,5 0 3-16,-2-5-12 0,4-3-25 15,2-2-65-15,8-2-86 0,0 0-86 16,-6 0-65-16,6 0-87 0,0-5-74 15,3 0-44-15,0-3 148 0,5-2 172 0</inkml:trace>
          <inkml:trace contextRef="#ctx0" brushRef="#br0" timeOffset="27129.1">15916-48 1521 0,'-2'-3'108'0,"2"3"92"0,0 0 19 0,0 0-15 16,-4 1-16-16,7 5-1 0,-3-1-1 15,1 2-11-15,1 7-18 0,-1-1 5 0,4 3 24 16,-5 1-9-16,0-2-28 0,-5 2-35 15,1 4-27-15,-7-1-34 0,-2-1-153 16,-3 0-295-16,-3-1-349 0,1-1-255 16,-7 0 156-16,1-8 333 0</inkml:trace>
        </inkml:traceGroup>
      </inkml:traceGroup>
      <inkml:traceGroup>
        <inkml:annotationXML>
          <emma:emma xmlns:emma="http://www.w3.org/2003/04/emma" version="1.0">
            <emma:interpretation id="{F78D4E45-55D0-4651-BFA9-34E08EDB71A8}" emma:medium="tactile" emma:mode="ink">
              <msink:context xmlns:msink="http://schemas.microsoft.com/ink/2010/main" type="line" rotatedBoundingBox="7255,16335 23978,15626 24017,16538 7294,17247"/>
            </emma:interpretation>
          </emma:emma>
        </inkml:annotationXML>
        <inkml:traceGroup>
          <inkml:annotationXML>
            <emma:emma xmlns:emma="http://www.w3.org/2003/04/emma" version="1.0">
              <emma:interpretation id="{79105F6E-0999-47FA-9557-486285070183}" emma:medium="tactile" emma:mode="ink">
                <msink:context xmlns:msink="http://schemas.microsoft.com/ink/2010/main" type="inkWord" rotatedBoundingBox="7255,16335 10835,16183 10864,16868 7284,17019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32808.37">1786 1218 442 0,'4'-12'58'15,"1"0"57"-15,-2 7 44 0,-3 5 16 16,0 0-11-16,0 0 22 0,4 5 33 16,-4 4 20-16,0 3-14 0,-3 5-22 0,2 1-25 15,-2 4-25 1,-2-3-35-16,-1 5-31 0,1-3-32 15,1 3-23-15,-1-2-14 0,-1-3-7 16,3-1-7-16,-1-6-7 0,4-1 122 16,-2-4-132-16,2-7-3 0,0 0 16 15,0 0 6-15,0-3 1 0,0-3-16 0,2-4-22 16,2-4-19-16,-1-4-19 0,5-4-49 16,-2-2-44-16,5-1-12 0,-4-2 20 0,1 2 34 15,5 4 45-15,-1 3 70 0,-4 6 85 0,1 2 61 16,-1 4 22-16,-4 4 12 0,1 4 32 15,1 2 44-15,-3 5 34 0,1 2 9 16,2 1-6-16,-3 1-24 0,2 3-24 16,-1 1-55-16,2-2-55 0,2 1-39 15,0 0-43-15,-1-1-21 16,1 5 39-16,-1-6-166 0,-2-2-182 16,1 2-181-16,-3-5-117 0,1 1-109 15,-2 1-70-15,-4-5-29 0,1 1 176 16,-2-3 268-16</inkml:trace>
          <inkml:trace contextRef="#ctx0" brushRef="#br0" timeOffset="32993.15">1810 1406 1369 0,'-5'-2'90'16,"5"2"86"-16,-4-3 63 0,4 3 26 0,0 0 4 0,1-1-22 15,5 1-33-15,2-2-49 0,1-2-58 16,1-1-53-16,3 4-57 0,-4-3-120 15,1 2-177-15,1-2-188 0,-1 1-154 0,-1-3 179 16,0 3-88-16,1 1 226 0</inkml:trace>
          <inkml:trace contextRef="#ctx0" brushRef="#br0" timeOffset="33478.58">2018 1251 1054 0,'5'-1'55'0,"-5"1"23"0,0 0 8 15,3 0 10-15,0 1 37 0,0 5 30 16,1 3 7-16,0 0-4 0,-1 7-9 16,3 2-8-16,-3 0-24 0,0 1-36 15,0 4-25-15,0-1-27 0,-2 0-20 0,1-1-28 16,-1-2-93-16,2-2-110 0,-1-4-132 15,-1-2-115 1,-1-4-91-16,0-7 102 0,0 0 186 16</inkml:trace>
          <inkml:trace contextRef="#ctx0" brushRef="#br0" timeOffset="33841.54">2185 1261 769 0,'9'-3'25'16,"0"-1"51"-16,0 3 33 0,0 1 21 0,2 0 10 16,-1 3 9-16,4 2 5 0,-2 6-19 15,1-1-19-15,-2 4-37 0,1-1-21 16,2 3-19-16,-11 4-24 0,1-1-4 0,-4 2-8 16,-1-2-3-16,-5 4-4 0,-2-4 0 15,-2-1 4-15,-1-5-2 0,-4 4 0 0,-2-8 0 16,5-3 5-16,-3-2 6 0,3-4 14 15,3-1 34-15,-5-5 30 0,7 0 8 16,-1-6 3-16,5 3 7 0,-3 0 15 16,5-3 6-16,2 7-15 0,4-2-15 15,-4 1-12 1,10 2-20-16,-2 4-17 0,4 0-17 0,-2 3-13 16,6 0-2-16,1 0-12 0,0 0-11 15,2 2-36-15,2-2-93 0,-2-1-133 16,0-1-124-16,-2-1-89 0,-3-1-49 15,1-1-16-15,-5-2 165 0,0-3 169 16</inkml:trace>
          <inkml:trace contextRef="#ctx0" brushRef="#br0" timeOffset="34158.47">2458 1294 874 0,'-1'-4'63'15,"-5"4"32"-15,4 0 27 0,-4 4 24 16,5 2 36-16,-5 2 40 0,3 2 41 15,1 5 36-15,-5 1 14 16,7 1-26-16,0 3-37 0,0-2-28 16,0 0-47-16,0-1-30 0,3-4-25 15,3-1-22-15,3-2-28 0,1-4 1 16,4-4-18-16,-4-4-4 0,7-2-8 16,-3-4-11-16,1-4-5 0,0-2-5 15,-4-1-14-15,-2-3 3 0,1 0-13 0,-5 2 3 16,-4-2-6-16,-2 3 7 0,-5-2-12 0,-3 1-23 15,-4 3-73-15,-2 1-95 16,-1 0-85-16,-1 4-65 0,5 0-36 0,-6 6-29 0,6 1-28 16,1 1-7-16,2 3 10 0,5 5 19 15,-1-2 97-15,4 3 143 0</inkml:trace>
          <inkml:trace contextRef="#ctx0" brushRef="#br0" timeOffset="34427.2">2708 1229 1150 0,'0'0'83'0,"6"0"67"0,-6 0 66 15,0 0 57-15,1 3 49 0,-1 3 77 16,-1 0 58-16,-1 3 13 0,4 4-15 15,-4 2-21-15,2 0-25 0,3 1-61 16,-3 6-77-16,0-1-66 0,2-3-66 16,2 3-55-16,-2 0-35 0,4-5-32 0,-3 2-75 0,0 0-134 15,3-6-175-15,-4 1-147 0,-1-1-175 16,4-4-141-16,-4-1-76 0,-2-3-18 16,1-4 214-16,0 0 308 0</inkml:trace>
          <inkml:trace contextRef="#ctx0" brushRef="#br0" timeOffset="34658.94">2938 1397 2435 0,'0'0'52'16,"0"0"30"-16,3 3 19 0,-3-2 72 0,0 5 105 0,0 5 33 15,0-2 11-15,-3 3-24 0,1 2-49 16,-1 1-58-16,-1 6-61 0,-1-1-47 16,-3-3-53-16,1 3-180 0,-2-1-258 15,-2-1-253-15,4-3-215 0,-8-3-159 16,-2-3 266-16,6-3 320 0</inkml:trace>
          <inkml:trace contextRef="#ctx0" brushRef="#br0" timeOffset="28300.59">65 1126 161 0,'3'-6'20'0,"-3"0"22"15,0 3 22-15,0-3 19 0,-3 0 21 0,3 0 20 0,0 0 25 16,0 2 19-1,0-1 11-15,0 5 3 0,0 0 11 16,0 0 28-16,0 0 33 0,0 0 2 16,0 0-18-16,-2 3-38 0,-2 0-26 0,-1 8-4 15,-4 4 1-15,0 0-15 0,0 4-6 16,-3 6 1-16,0-2 6 0,3 0 4 16,-2 3-12-16,4-3-8 0,-4 4-18 15,5-1-18-15,5 3-17 0,-1-3-13 16,4-1-21-16,-2 2-12 0,4-3-8 0,-1-4-5 15,3 1-9-15,2-6-4 0,-2 3-2 16,3-2-7-16,-2-5 2 0,3 1-4 0,0-2 6 16,-2-3-9-16,2-2-11 0,-1-4-85 15,-1 1-133-15,-2-2-187 0,-2 0-139 16,1 0-111-16,1 0-86 0,-6 0-32 0,0 0 127 16,0 0 279-16</inkml:trace>
          <inkml:trace contextRef="#ctx0" brushRef="#br0" timeOffset="29656.11">274 1291 384 0,'0'0'25'0,"3"-3"25"15,-2 2 18-15,4-4 20 0,-2-1 21 0,-2-1 12 16,2-1 6 0,3-5-10-16,-1 3-21 0,-1 1-19 15,2-5-13-15,-1 2-7 0,-2 1-9 16,-2-3 6-16,-2 4-3 0,-1-2-7 16,-2 3-2-16,-2 0-7 0,-2 2-5 0,-1 1-9 15,-1 1-7-15,-2 4-2 0,-4 2-1 16,3 2-2-16,-1 3 4 0,1 3-4 15,-2 3 3-15,4 0 4 0,2 3 8 0,1 0 9 16,4 1 6-16,7 2-3 0,0 1 0 16,6-1-3-16,4 0-5 0,0 0-6 0,3 0-4 15,-1-1-5-15,5 0-2 0,0 1-1 16,-1-5-1-16,2 0-9 0,-7 2-1 16,0-6-7-16,-5 0 3 0,-3-1 4 15,-3-1 4 1,-3-1 11-16,-6 0 22 0,-2 0 15 0,-2 0 27 15,-2 0 30-15,-5 0 13 0,-1-2-3 16,1 2 4-16,-1-3-14 0,4 2-27 16,1-4-21-16,1 2-17 0,4-3-26 15,1 0-27-15,1-3-118 0,1 2-142 16,5 1-155-16,1-6-126 0,4 1-35 0,1-1 70 16,2 0 213-16</inkml:trace>
          <inkml:trace contextRef="#ctx0" brushRef="#br0" timeOffset="30088.42">503 1381 335 0,'-6'-11'38'0,"5"-1"51"0,-7 2 39 15,4 1 35-15,-4 0 35 0,-1 4 31 16,3 1 16-16,0 3-23 0,0 1-42 15,-2 2-42-15,2 9-5 0,-3-2-9 16,5 7-11 0,-5 2-13-16,3 1-6 0,1 4-12 0,1 1-13 15,2-5-9-15,-1-1-16 0,6 0-4 16,-1-5 5-16,1-3 7 0,3-2 11 16,-2-4 3-16,7-4-7 0,-4-1-3 15,1-5-3-15,-1-3-22 0,1-4-7 16,1-1-12-16,0-2-3 0,-3 1-8 15,2-1-6-15,-5-1 2 0,-2 2-3 0,1 3 1 0,-2 2 5 16,0 3 6-16,0 7 0 0,0 0 3 16,0 0-5-16,0 1 8 0,-2 5 0 15,2 4 0-15,2 4-2 0,-2 4-3 16,3 1-5-16,0 2-7 0,4-2 5 16,-5 4-25-16,4-7-65 0,0 2-131 0,0-3-142 15,2-6-107 1,-1-3-43-16,-2-4 6 0,1-4 15 15,1-1 152-15,-5-6 154 0</inkml:trace>
          <inkml:trace contextRef="#ctx0" brushRef="#br0" timeOffset="30558.41">579 1388 885 0,'0'0'43'0,"0"0"19"0,0 0 14 0,0 1 34 15,0 5 35-15,0 5 25 0,3 1 0 16,-3 0-16-16,2 4-19 0,-2-3-19 15,1 4-24-15,1-5-14 0,-2 0-10 0,0 0-6 16,-2-4 0-16,2-2-9 0,5 0 0 16,-5-6 5-16,0 0 38 0,1-1 32 15,-1-4-18-15,3-2-26 0,0-3-12 0,-1-4-18 16,1 1-18-16,0-2-14 0,1 0-19 0,-2-3-2 16,2 2 0-16,-1 2-5 0,2 4 6 15,-4 2-1-15,2 4-5 0,-1 7-58 16,1 0 62-16,0 3 1 0,-2 7 2 15,1 2 0-15,4 0 10 0,-1 1 0 16,1 4 6 0,-3-2 1-16,3 0-7 0,1-2 0 0,-1-4 9 15,2-2 2-15,-4-4 16 0,2-3 17 16,-3 0 14-16,2-6 8 0,0-3-7 16,2-3-15-16,2-1-14 0,-7-4-21 15,5 0-13-15,-1-1-1 0,-1-3-2 16,1 0 13-16,-5 5 26 0,5 1 36 15,-4 3 31-15,-1 1 27 0,-1 8-17 0,0 0-22 0,5 0-17 16,-4 6 6-16,1 0-4 0,3 2 127 16,-1 7-170-16,2-4-15 0,-3 3-16 15,3 4-8-15,2-5-15 0,-4-1-50 16,8 1-187-16,-6-2-224 0,2-1-163 0,1-4-128 16,0 0-52-16,-4-6 10 0,-1-3 255 15,2 0 247 1</inkml:trace>
          <inkml:trace contextRef="#ctx0" brushRef="#br0" timeOffset="30752.39">943 1446 1302 0,'2'4'47'0,"2"-2"74"0,-1 2 106 0,0-1 92 16,1 3 70-16,0 3 43 0,-1-3 16 0,2 3-24 15,-1 2-42-15,-1 1-72 0,-1-5-70 16,-1 9-61-16,-1-1-60 0,-1 2-43 0,-4 2-40 15,1 2-72-15,-4 0-212 0,0 1-274 16,-4-3-245-16,0-1-154 0,-1 0-125 16,-2-5 308-16,1-2 315 0</inkml:trace>
          <inkml:trace contextRef="#ctx0" brushRef="#br0" timeOffset="31906.51">1144 1197 376 0,'-6'-7'33'0,"-1"-3"55"16,4 2 48-16,-5-1 27 0,7 2 26 0,-2 1 43 15,3 6 21-15,0-3-18 0,3 0-47 16,-2 1-37-16,8 2-8 0,6 0-20 16,-1 0-21-16,6 0-27 0,-1 0-17 0,3 0-15 15,3 0-12-15,-1 2-16 0,-2-2-10 16,2 3-16-16,-6-3-54 0,-3 0-68 15,-3 0-52-15,-4 0-50 0,-2-3-3 0,-6 3 19 16,0 0 16-16,0-2 26 0,-6-1 46 16,-2 3 42-16,-1-3 32 0,-1-1 33 0,-3 4 36 31,1-3 36-31,-4 6 25 0,5-3 22 16,2 7 13-16,1 2-18 0,1 3 98 15,5 6 37-15,-1 1 31 0,-1 5 16 0,4 0-2 16,0 7-15-16,4-1-42 0,-1 3-51 15,2-3-49-15,-1-1-45 0,1 3-28 16,-2-7-21-16,5 0-10 0,-2-5-12 16,-2-3-65-16,2-3-70 0,-1-4-86 0,-2-4-87 0,-2 0-81 15,2-4-47-15,-3-2-13 0,0-2 15 16,2-4 25-16,4 0 149 0,-5-6 121 16</inkml:trace>
          <inkml:trace contextRef="#ctx0" brushRef="#br0" timeOffset="32438.75">1420 1238 1031 0,'0'0'7'0,"1"3"10"15,1 3 22-15,-2 3 25 0,-2-1 41 16,2 9 39-16,-4-1 32 0,-2 2 1 16,6 3-6-16,0-3-21 0,-2 1-31 0,2-1-21 15,-4-2-29 1,4 1-25-16,-2-5-10 0,2-5-15 15,0-1 0-15,0-6 0 0,2 4 14 16,-2-4 43-16,0-3 13 0,0 1 1 16,4-7-12-16,-4 0-15 0,2-3-14 15,-2-6-17-15,3 0-13 0,1-3-20 0,1-1-23 16,-2-2-15-16,3 2 4 0,0 4 12 16,0 0 0-16,-3 6 13 0,0 5 10 0,3 1 7 15,-5 6 12-15,4 3 16 0,-2 6 3 16,2 3-1-16,-2-1-4 0,0 7-1 0,0 0-4 15,1 1-7-15,1-1-6 0,-2 3-5 16,3-4-5-16,-2 0-2 0,2-5-1 16,-1 2 3-16,1-7 4 0,0 1 2 15,-3-8 8 1,2-3-1-16,-4-2-10 0,4-1 0 0,1-3-8 16,0-4 2-16,-2-3 0 0,4-2-6 15,-4 0-7-15,5-2 0 0,-3 1 6 0,2-3 1 16,1 2-3-16,-1 3 4 0,-1 5 3 15,1 6-4-15,-5 0-4 0,4 6 7 16,-5 6 8-16,2 3 9 0,-1 3 7 0,-1 4 12 16,1 3 3-16,-3 4 5 0,3-1-17 15,0 2-12-15,0 0-16 0,0-2-30 16,3-3-114-16,0 1-133 0,2-6-128 16,-1-2-85-16,1-6-29 0,1-1 22 15,0-5 46-15,-5-2 163 0,4-8 137 0</inkml:trace>
          <inkml:trace contextRef="#ctx0" brushRef="#br0" timeOffset="35266.64">3152 1248 1090 0,'-3'0'28'16,"-1"-3"16"-16,1 6 26 0,0 3 55 15,3 3 45-15,-2 6 35 16,2 3 11-16,3 1 2 0,-3 2-9 16,0 3-9-16,2-2-21 0,-2 3-21 15,1-2-23-15,-1-4-31 0,3-1-32 16,-3-2-23-16,0-1-18 0,0-4-11 0,-3-6-8 16,3 1-12-16,0-6 18 0,-1 0 5 15,-4 0 0-15,4-6-1 0,-5-1-8 16,3-3-4-16,-2-8-4 0,1-2-6 0,2-2-4 15,0 0-23-15,2-7-36 0,2 0-45 16,0-6-60-16,2 4-37 0,4 0 9 0,1 3 42 16,-2 2 40-16,1 6 37 0,2 6 32 15,-1 7 30-15,1 2 21 0,5 10-33 16,-6 2 80-16,1 4 7 0,1 3 0 16,-2 1-2-1,-1-1-9-15,2 2-7 0,-5-1-8 16,-2 0-9-16,-3-3-8 0,0 1 0 0,-2-1-5 15,-1-1 3-15,-1-3-1 0,-5-3-6 16,1-1-1-16,0-2-16 0,-1-1-43 16,-1-1-67-16,1 2-89 0,-2-4-107 15,4 1-110-15,0-4-55 0,1 1 142 16,5-4-35-16,-1 1 158 0</inkml:trace>
          <inkml:trace contextRef="#ctx0" brushRef="#br0" timeOffset="35683.24">3337 1151 654 0,'1'-4'42'16,"2"-1"41"-16,-3 2 42 0,2-1 34 0,2 0 36 16,-1-2 41-16,3 3 25 0,2-2 16 15,-4 4 7-15,4-2-12 0,0 1 8 16,1 1 15-16,0 1 13 0,0 3 27 15,1 1 14 1,-1 7 7-16,5-4-6 0,-3 6 17 16,-1 4 5-16,1 1-29 0,2-1-99 0,-3 1-135 15,2 0-31-15,-2 6-29 0,-4-6-20 16,0 4-11-16,-3 3-14 0,2-4-7 16,-10 3-1-16,2 0 0 0,-6 0-5 15,0 0-8-15,0-2-10 0,-6 3-53 16,1-7-90-16,1 1-306 0,-2-4-166 0,3-3-112 0,-2 0-78 15,0-3-41-15,1-3 10 0,1 0 78 16,1-6 301-16,2-5 226 16</inkml:trace>
        </inkml:traceGroup>
        <inkml:traceGroup>
          <inkml:annotationXML>
            <emma:emma xmlns:emma="http://www.w3.org/2003/04/emma" version="1.0">
              <emma:interpretation id="{98306F22-EB44-40CF-8B06-B9B844233E49}" emma:medium="tactile" emma:mode="ink">
                <msink:context xmlns:msink="http://schemas.microsoft.com/ink/2010/main" type="inkWord" rotatedBoundingBox="11068,16270 12574,16207 12601,16826 11095,16890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36585.9">4256 1000 939 0,'0'-2'33'0,"-2"2"29"0,-2 0 17 16,1 2 14-16,1 3 20 0,-5 7 55 0,-2-1 48 15,1 4 38-15,1 7 30 0,-4 5 28 16,4 1 17-16,-4 2-3 0,3 3-18 0,1-1-42 16,-1 4-38-16,1-3-43 0,2 0-44 15,5-2-32-15,0-1-29 0,0-4-18 16,8-2-19-16,1-2-41 0,1-4-160 16,1 0-176-16,4-6-156 0,2-4-133 15,-5-2-111-15,3-4-59 0,-1-2 81 16,-5-2 297-16</inkml:trace>
          <inkml:trace contextRef="#ctx0" brushRef="#br0" timeOffset="37164.03">4468 1230 481 0,'0'0'38'0,"-5"-3"34"16,5-3 40-16,0-1-48 15,0-1 103-15,5-1 15 0,-4-2 7 16,7-3 2-16,-8 2-15 0,9-4-19 16,-3 3-29-16,-5-1-29 0,1 4-37 15,5-2-22-15,-13 4-11 0,5-2-12 16,-2 4-8-16,-3 3-9 0,-3-1-7 0,0 4-5 15,0 1-2-15,-7 8 5 0,6 0-1 16,-4 4-2-16,1 5-1 0,2 0 3 0,4 0 3 16,-1 4 6-16,8-1 0 0,1 1 1 15,6 1 1-15,2-1-7 0,4 0-6 0,1 1-33 16,4-3-29-16,-3 1-14 0,3-3 5 16,-4 2 9-16,-1-4 19 0,-2-3 14 15,-5-4 14-15,-4-1 36 0,-4-1 40 16,-7-1 43-16,-2-3 39 0,-2 1 47 0,-5-1 58 0,-2-1 48 15,0-2 10-15,-4 3-31 0,1-5-49 16,5 2-52-16,6 0-65 0,3-1-118 16,0-2-118-16,5 0-207 0,8 0-159 15,5-3-75-15,2 0-42 0,5-1-2 16,3-1 224-16,-1-1 182 0</inkml:trace>
          <inkml:trace contextRef="#ctx0" brushRef="#br0" timeOffset="37521.66">4679 1266 473 0,'-9'-6'38'0,"2"3"7"0,-2-3 90 0,0 6 18 16,-1 0 16-16,1 6 20 0,0-2 21 15,0 8 15-15,0 2-4 0,2 2-19 16,2 2-40-16,-1 1-1 0,0-1-50 15,4 2-27-15,4-6-19 0,4 1-14 0,-4-1-8 16,5-5 0-16,1-2-3 0,1-1 0 16,-2-6 20-1,1-3 11-15,1-1-10 0,0-8-11 16,0 3-16-16,-1-6-11 0,-1 0-7 16,2-1-13-16,-3-2-5 0,-3 1 2 0,-1 4 0 15,1 1 15-15,-6 0 25 0,3 5 38 16,0 7 3-16,0 0 0 0,0 1-6 15,0 5-5-15,0 6-14 0,0 0-13 16,3 7-10-16,-2 4-17 0,1 0-1 0,2 1-15 16,1 2-12-16,0-9-119 0,-1 4-161 0,4-6-164 15,-2 0-116-15,1-6-61 0,-1-3 11 0,2-6 106 16,-1-6 221-16</inkml:trace>
          <inkml:trace contextRef="#ctx0" brushRef="#br0" timeOffset="38034.4">4805 1245 1396 0,'0'0'18'0,"0"0"10"15,0 5 60-15,0-1 44 0,0 6 45 16,-3 1 42-16,3 5 22 0,-2 2 3 0,2 0-13 16,0 1-38-16,0-1-48 0,0-1-43 15,2 2-37-15,-2-4-27 0,0-5-8 16,1 1-9-16,-1-11 1 0,0 0 15 15,0 0 10-15,3-5-5 0,-1-1-10 16,1-3-13-16,1-4-6 0,2-4-6 0,0 1-5 16,-3-5-2-16,7 0-12 0,-3 2 1 15,1-3-3-15,-2 5 14 0,0 5-4 16,-2 4-1-16,-1 5 8 0,3 0-33 0,-4 7 56 16,-1 4 4-16,-2 5-1 0,2 3 22 15,2 2 8-15,-3 1-2 0,2 4-2 16,-2-4-12-16,4 3-3 0,0-4-16 15,2-1-2-15,-3-5-9 0,3-2 5 0,0-4-4 16,1-6 2-16,-1-3-8 0,0-3-3 16,2-4-1-1,-2-4-13-15,2 1 1 0,-2-5 0 16,0 0 2-16,-3-4-1 0,4 2 4 0,-4-2 0 16,3 3-4-16,0 4 38 0,0 4 80 15,-3 3 74-15,-3 8 19 0,0 0-19 16,2 0 22-16,-2 6 79 0,1 5 46 15,1 6-7-15,-4 1-48 0,2 1-158 16,0 5-37-16,2-2-20 0,-1-1-27 0,4 0-18 0,1-3-15 16,-3-3-51-16,3-4-109 0,0 0-351 15,-1-5-345-15,-2-2-184 0,0-4-91 16,-2-4-20-16,1-1 368 0,1-1 349 16</inkml:trace>
          <inkml:trace contextRef="#ctx0" brushRef="#br0" timeOffset="38620.41">5255 1343 1578 0,'0'0'81'0,"0"0"32"0,5 0 72 16,-1 5 68-16,1-4 36 0,-1 5 13 16,-4 2-15-16,7 4-25 0,-6-2-52 15,-1 2-50-15,0 1-50 0,0 4-41 16,-4-4-27-16,0 3-28 15,-2 2-36-15,-1-3-103 0,-1 3-145 16,2-2-147-16,-4-2-159 0,2-2-140 16,1-2-73-16,1-2 272 0,3-2 227 15</inkml:trace>
          <inkml:trace contextRef="#ctx0" brushRef="#br0" timeOffset="36068.49">3802 1446 874 0,'5'-6'75'0,"-5"2"64"16,3 1 58-16,-3-3 50 0,4 3 21 16,-2 3-12-16,6 3-33 0,-5 0-40 15,4 6-45-15,1 0-48 0,-7 1-40 16,-1 6-20-16,0-1-22 0,-1 3-22 16,-7 4-62-16,1-5-85 0,-1 2-98 15,3-1-108-15,-2-3-93 0,-1 1-52 0,1-2 72 16,-2-4 183-16</inkml:trace>
        </inkml:traceGroup>
        <inkml:traceGroup>
          <inkml:annotationXML>
            <emma:emma xmlns:emma="http://www.w3.org/2003/04/emma" version="1.0">
              <emma:interpretation id="{6E566C8A-E643-4F0D-945F-C0055A3C6BCD}" emma:medium="tactile" emma:mode="ink">
                <msink:context xmlns:msink="http://schemas.microsoft.com/ink/2010/main" type="inkWord" rotatedBoundingBox="12797,16236 15257,16131 15286,16803 12826,16907"/>
              </emma:interpretation>
              <emma:one-of disjunction-type="recognition" id="oneOf8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41141.16">6801 1150 950 0,'-7'-8'105'0,"3"2"86"0,-2 1 51 15,-2 7 33-15,1-2 27 0,1 5 29 16,-2 2 37-16,2 5 20 16,-3 0-27-16,1 5-27 0,4-3-1 15,-7 3-14-15,7 1-32 0,-2 0-53 16,4 1-50-16,2-3-43 0,3-1-34 16,2-3-37-16,2-2-21 0,1-4-26 15,4-1 2-15,2-5-27 0,-2-3-38 16,-3 0-21-16,3-6-35 0,-2 2-14 0,-2-5-7 15,-2 3-30-15,-3-3-67 0,0 0-67 0,-1 1-67 16,-7 0-49-16,-2-1-30 0,-3 0-40 16,-2 0-18-16,3 1 6 0,-3 4 46 15,5 1 50-15,-1 0 31 0,7 2 6 16,1 4 125-16,0 0 102 0</inkml:trace>
          <inkml:trace contextRef="#ctx0" brushRef="#br0" timeOffset="41379.46">6958 1061 1991 0,'4'-2'169'0,"-4"-4"122"0,3 3 51 0,0 3 4 15,-3 0 14-15,2 5 74 0,-1 5 102 16,-1 3 50 0,0 4-70-16,-1 2-102 0,-1 3-169 15,-1-1-121-15,0 2-44 0,3 0-33 0,-1 3-27 16,-1-2-14-16,1-2-4 0,1-1-6 15,1-3-36-15,-1-1-67 0,-1 0-195 16,1-5-496-16,1 0-185 0,-1-5-101 16,2-2 31-16,-1-3 76 0,-1-2 371 15,3-1 284-15</inkml:trace>
          <inkml:trace contextRef="#ctx0" brushRef="#br0" timeOffset="41680.03">7204 1328 3519 0,'0'0'80'16,"5"0"38"-16,-5 0-7 0,4 2-4 0,-2-1 7 15,-1 5 15-15,-1 0 1 0,-1 3 3 16,-2 3-13-16,-2 2-25 0,-1 2-21 15,-1-1-37-15,-1 1-65 0,-1 2-184 0,-2-3-237 16,-1 0-247-16,3 0-205 0,-4-5-136 0,1 2 331 16,1-6 302-16</inkml:trace>
          <inkml:trace contextRef="#ctx0" brushRef="#br0" timeOffset="42211.86">7313 1022 1409 0,'0'0'134'0,"0"0"121"0,-3-6 82 16,3 6 54-16,0 0 22 0,0 0-23 16,3-2-53-16,0 1-52 0,8-4-56 15,2 0-66-15,4-1-58 0,9 0-33 0,-1 0-21 16,3 0-25-16,-3 0-1 0,-2 0-41 16,-3 0-201-16,-2 1-151 0,-5 1-131 15,-2 2-99-15,-8 2-36 0,-3 0 25 0,0-1 63 16,-6 2 73-16,-2 1 135 0,-1 2 157 0</inkml:trace>
          <inkml:trace contextRef="#ctx0" brushRef="#br0" timeOffset="42547.13">7354 1169 1200 0,'0'-7'94'0,"0"1"82"0,0 6 68 0,3-3 34 15,3-2 13-15,5 1-1 0,-2 4-37 16,4-2-45 0,1 1-61-16,4-2-199 0,0 1 121 15,-1 1-18-15,1-3-21 0,0 2-210 0,-3-1-187 16,-3 2-151-16,-1-5-85 0,-2 4-44 16,0-4 172-16,-3 3 205 0</inkml:trace>
          <inkml:trace contextRef="#ctx0" brushRef="#br0" timeOffset="42381.19">7407 1010 362 0,'-9'6'39'15,"3"0"39"-15,-3 1 45 0,3 1 55 0,3 4 76 16,1 3 67 0,2 2 62-16,2 3 37 0,-1 2 0 15,4 2-35-15,-2-3-54 0,0 3-59 16,0-2-67-16,1-4-65 0,-2 1-47 15,1-1-53-15,0-5-61 0,-2 2-126 0,2-6-131 16,-6 0-123-16,6-4-82 0,-3-5-60 16,0 0-51-16,-3-3-13 0,-1-2 133 15,2-2 207-15</inkml:trace>
          <inkml:trace contextRef="#ctx0" brushRef="#br0" timeOffset="42828.74">7591 895 2040 0,'2'6'33'15,"1"2"112"1,3 1 124-16,3-2 91 0,0 4 99 0,-1 2 73 15,2-1 42-15,5 3 20 0,-1 1-32 16,-1 6-94-16,3-4-233 0,0 3-110 16,-2 1-43-16,1 4-33 0,-6 1-16 15,2-1-19-15,-4 4-12 0,-5 0-5 16,-4 0-1-16,-2-1-3 0,-10 1-8 0,-3 0-11 16,2-3-48-16,-3-3-80 0,-2-2-206 0,1-3-352 15,-1-2-166-15,2-3-124 0,1-3-34 16,1-4 45-16,-1-2 325 0,3-5 302 0</inkml:trace>
          <inkml:trace contextRef="#ctx0" brushRef="#br0" timeOffset="39236.8">5500 1080 1113 0,'-4'3'38'0,"-2"-3"32"15,6 0 21-15,0 0 5 0,0 0 1 16,1 0 1-16,4-3 20 0,2 0-3 0,5-2-12 16,5 0-21-16,4-1-20 0,3-5-16 15,-1 5-14-15,0-3-22 0,1 3-12 0,-1 2-57 16,-10-2-47-16,4 4-34 0,-8 1-1 16,-9 1 4-16,0 0 26 0,0 0 21 15,0 0 27-15,0 0 16 0,-9 0 19 16,1 1 18-1,-2 4 11-15,-2-2 32 0,-2 1 30 0,5 2 20 16,-3 3 22-16,6 0 35 0,-2 5 30 16,4-1 28-16,2 8 20 0,2-2 10 15,0 5-15-15,2-2-30 0,2 2-43 16,-2-3-36-16,1 4-34 0,0-3-32 16,-3-2-21-16,3 2-11 0,0-2-10 15,0-3-5-15,-3 3-82 0,1-5-58 0,-1-3-49 0,0-1-56 16,0-3-60-16,0-2-50 0,0-6-17 15,0 0 0-15,0 0 13 0,2-2 125 16,4-4 1-16,-6-7 107 0</inkml:trace>
          <inkml:trace contextRef="#ctx0" brushRef="#br0" timeOffset="39737.87">5794 1083 1125 0,'0'0'8'0,"0"0"19"0,0 1 21 16,-3 8 23-16,3 3 31 0,-3 3 20 0,-4 4 10 16,1 2-6-16,2-3-9 0,-1 4-23 15,2-1-19-15,2 2-22 0,1-4-19 0,-6-1-12 16,4 1-4-16,1-7-3 0,2 0 4 0,-1-5 4 16,0-7 6-16,0 0 8 0,0 0-6 15,2-4-10-15,4-5-10 0,-2 2-13 16,1-8-1-16,-1 0-7 0,1-6-12 15,3 2-5-15,-2-2-26 0,0-7-10 16,0 4 8-16,-2-2 11 0,1 9 13 0,1-1 19 0,-3 6 15 16,1 4 4-16,-4 8 5 0,5 3-2 15,-2 2 0-15,1 8-1 0,-4 4 2 16,2 3 10-16,-4-2 1 0,4 3-1 16,-1 1-2-16,2-1 0 0,1-4-8 15,-4 2-4-15,3-1 1 0,3-9 0 16,-5 1 2-16,1-5 6 15,4 1 13-15,0-6 3 0,0-8-4 16,0 1-9-16,1-7-6 0,2 2-6 16,1-1-6-16,-4-3-2 0,3-4-2 15,1-1-8-15,-7-1 10 0,6 0-3 0,-3 2 1 16,0 1 5-16,-1 7 4 16,-4 2 11-16,-1 10 11 0,0 0-4 0,2 0 2 15,-2 7 6-15,0 5-2 0,-2 6-3 0,1 4-12 16,1-5-12-16,-2 8 1 0,-1-6-24 0,3 2-66 15,2-1-110-15,1-6-115 0,0 1-99 16,2-3-49-16,2-6-13 0,-1 0 157 16,0-4 139-16</inkml:trace>
          <inkml:trace contextRef="#ctx0" brushRef="#br0" timeOffset="40138.63">6132 1072 1225 0,'0'0'57'16,"0"0"26"-16,0 0-5 0,-3 0 18 16,3 5 24-16,-3 1 24 0,0 6 16 15,-3 3 8-15,0 0-6 0,0 4-19 0,-2 0-17 0,1 2-24 16,1 0-20-16,-2-3-31 0,1 3-24 16,-1 1-8-16,1-3-4 0,2-4-5 15,-1 0-5-15,5-8 2 0,-1-2 4 16,2-5-110-16,0 0 137 0,0-3-4 15,3-6-8-15,3-3-15 0,5-6-28 16,-2-1-49-16,3-3-32 0,-2-1-18 0,4-6-12 0,-3-1 14 16,1 3 22-16,1-1 32 0,-4 4 62 15,2 6 58-15,-3 5 26 0,-1 7 15 16,-2 3 3-16,-5 4 27 0,4 5 46 16,-2 6 38-16,1 4 22 0,-3 5 20 0,4 2-14 15,-2-3-28-15,4 4-43 0,-5-1-47 16,7-1-43-1,-5-3-34-15,3 1-22 0,-3-3-31 16,2 1-146-16,-1-1-111 0,-1-5-71 16,-1-4-152-16,1-2-121 0,-3 0-54 0,-3-3-27 15,-2-3 67-15,-1 0 262 0</inkml:trace>
          <inkml:trace contextRef="#ctx0" brushRef="#br0" timeOffset="40292.29">6081 1267 1550 0,'0'0'56'0,"0"0"36"16,0-3 22-16,1 2 15 0,5-2 5 0,2 1-17 16,3-3-24-16,4 3-26 0,-2 1-32 15,1-4-62-15,1 2-116 0,2-4-108 16,1 1-46 0,0-3-90-16,-1 0-72 0,-4-2 70 0,1 4 160 15</inkml:trace>
          <inkml:trace contextRef="#ctx0" brushRef="#br0" timeOffset="40492.78">6329 1090 1316 0,'0'0'67'0,"0"0"51"0,0 2 45 0,0 2 99 0,-2 4 120 16,1 4 88-16,-2 3 46 0,1 1 15 16,2 2 1-16,-4 0-37 0,4-1-74 0,0 3-86 15,-2-2-96-15,4 2-70 0,1 1-51 16,-2-3-80-16,4 0-28 0,-5-6-86 15,4 1-218-15,-2-2-120 0,-1-4-235 16,-1-1-186-16,2-1-94 0,-2-5 0 0,4 1 74 0,-4-1 249 16,5-6 273-16</inkml:trace>
          <inkml:trace contextRef="#ctx0" brushRef="#br0" timeOffset="40878.15">6438 1139 852 0,'3'-7'48'0,"-2"-2"42"0,-1 6 29 0,2-3 11 16,1 2 21-16,1-1 30 0,5 5 33 16,0 0 21-16,2 0 2 0,-2 5 19 15,5-1 24-15,-2 5 15 0,1 3-5 0,1 0-29 16,-2 3-34-16,-3 3-47 0,2-1-51 15,-4 1-31-15,-1 0-43 0,-6 2-23 0,-1-3-12 16,-4 3-15-16,-2-4-8 0,-4-2-7 16,1-1 6-16,-6 0-11 0,1-4-7 15,5-3 4-15,-2-4 1 0,3-2 11 16,-4-2-3 0,4-2 8-16,3-4 1 0,2 4 6 0,1-2 3 15,-3 1 6-15,10 2 10 0,-2-1-5 16,2 4 9-16,1-2-7 0,4 2-4 15,3 2-16-15,2 1-61 0,2-2-110 16,2 1-45-16,1-4-189 0,0 2-166 16,2-1-81-16,2-5-26 0,1 0 31 15,-3-3 133-15,2 2 224 0</inkml:trace>
          <inkml:trace contextRef="#ctx0" brushRef="#br0" timeOffset="43176.34">7956 1303 2173 0,'0'0'136'0,"0"0"85"15,1-1-2-15,2 2 80 0,-1 4-68 16,-2 5 25-16,3 2-20 0,-3 3-40 16,-3 3-65-16,1 4-42 0,-5 0-30 15,-4 4-69-15,-1-6-138 0,0 3-172 16,-2-1-176-16,1-3-185 0,0 1-140 16,3-8 8-16,1-5 323 0</inkml:trace>
        </inkml:traceGroup>
        <inkml:traceGroup>
          <inkml:annotationXML>
            <emma:emma xmlns:emma="http://www.w3.org/2003/04/emma" version="1.0">
              <emma:interpretation id="{C9929B1F-79A1-476F-85FD-978C1F5E5873}" emma:medium="tactile" emma:mode="ink">
                <msink:context xmlns:msink="http://schemas.microsoft.com/ink/2010/main" type="inkWord" rotatedBoundingBox="15499,16053 19444,15886 19478,16682 15533,16850"/>
              </emma:interpretation>
              <emma:one-of disjunction-type="recognition" id="oneOf9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46105.55">9537 976 1137 0,'-6'0'60'0,"6"0"24"0,5 0-1 0,-2 0 4 15,4 0 13-15,4 0 0 0,5-6-10 16,1 0-18-16,6 0-23 0,-2-5-11 16,0 4-11-16,3-3-18 0,-4 1-4 15,-1-3-7-15,-5 4 0 16,-3-2-2-16,-4 2 1 0,2 2 5 16,-9 1 24-16,0-1 34 0,0 1 45 15,-7 1 37-15,4 1 43 0,-5 0 45 16,1 6 39-16,1-2 15 0,0 7 8 15,-8 2-2-15,3 8-6 0,2 3-33 16,-3 6-30-16,3-1-48 0,3 4-49 0,-2 1-33 16,7 4-39-16,1-1-17 0,0-3-5 0,1-3-11 15,1 1-23-15,4-6-76 0,-1-2-110 16,-2-3-97-16,-2-6-100 0,8 0-113 16,-9-5-96-16,5-2-54 0,-5-5-14 0,3 0-5 15,-2-5 147-15,-1-1 227 0</inkml:trace>
          <inkml:trace contextRef="#ctx0" brushRef="#br0" timeOffset="46583.22">9836 941 1409 0,'-3'9'24'0,"0"3"48"16,0 0 23-16,-4 3 23 0,1 1 19 0,-3 2 24 15,6 0 3-15,-5 2-3 0,7 2-22 0,-7-3-27 16,7 1-28-16,-6-3-23 0,6 0-16 16,1-5-18-16,-2-5-10 0,2-1-1 15,0-6 2-15,0 0 20 0,2 0 9 16,-2-1-17-16,4-10-2 0,1-1-9 16,4-3-3-16,-1-5-9 0,-1 0-8 0,4-4-19 0,-4 1-1 15,1-1-5-15,2 3-2 0,-2 3 10 16,0 0 10-16,-4 6 6 0,4 6 8 15,-2 6 2-15,-3 6 9 0,1 6 15 16,-4 2 0-16,3 2-5 0,-4-1-2 16,4 3-5-16,-3 0-2 0,0-4 1 0,1 6-6 15,-1-7-5 1,3 2-2-16,2-4 7 0,-1-7 17 16,2 3 35-16,-1-7 34 0,-2-7-8 15,5 0-15-15,1-8-10 0,-2 0-23 0,1 3-6 16,2-6-16-16,-1 2-10 0,-1-2 13 15,1-2 10-15,-3 3 35 0,0 3 57 16,-1 4 62-16,-2 2 5 0,-3 8-23 16,0 0-25-16,1 6-17 0,-2 5-11 0,1 4-11 15,-3 7-34-15,-2-1-24 0,4 6-13 0,-1-2-10 16,-1 0-19-16,0 0-118 0,6-7-180 16,0-1-156-16,0-4-125 0,2-3-89 15,-2-2-39-15,4-5 24 0,1-6 54 16,-1 0 85-16,1-6 236 0</inkml:trace>
          <inkml:trace contextRef="#ctx0" brushRef="#br0" timeOffset="46953.11">10169 877 1289 0,'5'-11'113'0,"1"5"74"0,-6 6 2 0,1 0 12 15,-1 6 63-15,0 5 55 0,-1 6 40 16,-4 4 23-16,4 1-9 0,-7-1-16 0,3 3-40 0,-1-1-59 15,2 1-52-15,-5 2-63 0,0 0-49 16,3-2-40-16,-2-4-22 0,-1-3-18 16,6-3-1-16,-5-4-6 0,7-2 4 15,1-8-3-15,0 0 12 0,0 0-16 16,0-2-8-16,1-4 0 0,3-6 6 16,2-4-18-16,1-3-28 15,-1-5-40-15,5 0-41 0,2-1-28 16,-4-4 20-16,5 4 26 0,-2 1 48 15,2 6 78-15,-8 5 76 0,7 1 34 16,-8 5 25-16,1 4-7 0,-3 3-19 16,3 3-1-16,-6 4 32 0,8 2 32 0,-7 6 40 15,5 0 8-15,-1 1-114 0,1 1-38 16,1-3-19-16,-4 1-21 0,5 3-22 0,-5-3-19 16,8-3-71-16,-7 3-131 0,2-3-455 0,-4-3-316 15,-1-2-159-15,1-2-34 0,-2-5 375 16,0 0 30-16,-3 1 338 0</inkml:trace>
          <inkml:trace contextRef="#ctx0" brushRef="#br0" timeOffset="47106.64">10139 1099 1848 0,'0'0'129'0,"0"0"117"0,-2-4 62 0,2 4-11 16,2 0-39-16,1-5-38 0,6 1-57 15,1 1-59-15,3 1-45 0,-1-2-67 16,3-2-106-16,1 2-133 0,1 1-139 15,-3-5-141 1,-1 4-125-16,-2-1-71 0,-2 2 240 0,2-1 211 16</inkml:trace>
          <inkml:trace contextRef="#ctx0" brushRef="#br0" timeOffset="47507.27">10446 883 1238 0,'0'-6'130'0,"0"6"166"0,0 0 110 16,0 0 42-16,0 0-9 0,0 3 9 0,-2 5 38 16,1 4-22-16,1 1-82 0,0 5-48 15,-3 3-41-15,6 0-49 0,-2 1-59 0,-1 0-56 16,-1-4-59-16,1 0-22 0,0-2-46 15,3 2-144-15,-2-6-192 0,-1 0-223 16,5-4-197-16,-4-4-162 0,4-2-84 16,-2-2 8-16,1-3 315 0,1-3 303 0</inkml:trace>
          <inkml:trace contextRef="#ctx0" brushRef="#br0" timeOffset="43733.92">8323 873 513 0,'-2'-3'43'0,"2"3"113"0,0-3-62 16,-7 6 11-1,2 6 21-15,1 3 32 0,-5 6 31 0,-3 3 23 16,3 8 30-16,-3 1 39 0,2 7 41 16,0 4 13-16,1-1-23 0,-2-2-44 0,5 1 52 15,2-2-187 1,-1-1-43-16,5-3-45 0,2-3-75 0,4-2-138 15,4-4-163-15,4-7-179 0,-2-2-129 16,8-3-57-16,-5-6-28 0,3-3 291 16</inkml:trace>
          <inkml:trace contextRef="#ctx0" brushRef="#br0" timeOffset="44285.27">8588 1144 1078 0,'-6'-6'42'0,"3"-1"51"15,3-4 42-15,0 2 11 0,0-3-6 0,4 0 4 16,1 0-12-16,2 1-19 0,-2 0-33 16,-1 1-33-16,1-2-18 0,-5 4-12 15,0-4-12-15,-5 5 2 0,1-5-7 16,-5 6-1-16,0 0-2 0,-2 2 3 15,0 4 4-15,-2 0-7 0,-1 4-1 0,2 2-3 0,3 2 1 16,-3 2 5-16,6 2 1 0,-2 0 0 16,8 3 7-16,0 3 0 0,5 5 8 15,-1 1-7-15,1-1 33 0,4 0-36 16,3 1-7-16,0-3-1 0,-1 1-5 16,-1 1 8-16,4-6-10 0,-7 3 6 0,3-7 3 15,-9-4 8 1,-1 2 35-16,0-7 45 0,-7 3 34 15,-4-2 22-15,-3-1 19 0,1-4 15 16,-2 2 1-16,-4-1-20 0,4-1-27 16,0-1-41-16,0-1-44 0,6-2-116 0,0 2-181 15,4-4-211-15,5 1-141 0,2-4-39 16,9 1 18-16,-1 1 161 0,5-2 203 16</inkml:trace>
          <inkml:trace contextRef="#ctx0" brushRef="#br0" timeOffset="44648.2">8817 1172 481 0,'2'-7'36'0,"-7"-2"48"15,2 0 41 1,-3 3 32-16,0 0 25 0,-4 2 22 0,2 2 16 16,1 4 18-16,-6 2 7 0,4 8-9 15,-1 0-11-15,-2 1-9 0,3 5-28 0,0 0-24 16,-1 0-24-16,1 0-16 0,6-4-20 15,3 1-7-15,0-3-12 0,3-1-7 0,2-4-7 16,1-4-9-16,2 0 1 0,-1-6-1 16,1 0-5-16,2-3-12 0,-1-4-13 15,2-2-7-15,-2 0-4 0,-1-1-18 16,-1-2-8-16,-1 3-8 0,-1 0 0 16,-4 3-1-16,-1-1 6 0,0 7-4 0,0 3-5 15,-1 1-8-15,-2 6 11 0,0 5 8 16,0 2-30-16,0 4 38 0,-3 2 0 15,6 1-2-15,0 2-15 0,-2-4-61 0,4 5-161 16,2-9-171-16,-1 0-146 0,3-2-94 16,-1-4-3-16,1-6 46 0,-3-3 231 15,4-3 175-15</inkml:trace>
          <inkml:trace contextRef="#ctx0" brushRef="#br0" timeOffset="45186.87">8885 1075 1911 0,'0'0'10'0,"2"2"32"0,-4 5 51 0,-4 10 44 15,6 1 53-15,-3-1 31 0,-1 3 22 16,4 1-9-16,-3-4-31 0,1 1-28 16,1 2-42-16,1-5-38 0,-2 1-32 0,2-3-21 0,0-4-3 15,2-3-10-15,-2-6 10 0,0 0 13 16,1 2 33-16,4-7-13 0,-2-2-20 15,1-4-9-15,1-1-23 0,-1-2-15 16,2-9-28-16,2 5-55 0,-2-5-58 16,6-1-10-16,-4 0 27 0,-2 2 19 15,3 4 26 1,0 6 24-16,-3 1 19 0,-3 7 20 0,2 4 17 16,-4 6 8-16,1 6 35 0,1 4 37 15,-3 2 33-15,0 6 29 0,1-5 14 16,1 4-5-16,-2-3-22 0,0 1-26 15,4-1-26-15,-2-4-22 0,-1-1-11 16,2-3-6-16,-1-5 3 0,2-2 11 16,-1-5 48-16,2-2 24 0,-4-4-10 0,8-4-26 0,-4-4-15 15,7 1-26-15,-4-3-7 0,4-2-29 16,-3-2-2-16,3-3-11 0,-3-1-10 16,3-1 8-16,-1 2-2 0,-4 7 6 15,-2 4 30-15,-2 4 7 0,-3 8-12 0,4 0 1 16,-7 6 56-16,3 6 46 0,-4 8 17 15,2 6-10-15,-1-2-65 0,-1 0-28 0,1 3-9 32,-3-3-25-32,1-2-45 0,4-3-143 0,1-5-376 0,1-2-233 15,1-2-176-15,2-2-102 0,-1-5 16 16,-1-6 219-16,4 1 360 0</inkml:trace>
          <inkml:trace contextRef="#ctx0" brushRef="#br0" timeOffset="45565.69">9351 1221 2470 0,'0'0'81'0,"0"0"48"0,0 0 7 16,3 2 10-16,-3 4 0 0,0 3 1 0,0 7-15 0,0-3-32 15,-1 5-35-15,-1 2-22 0,-4 0-20 16,-2 0-11-16,4 2-105 0,-5-3-132 16,3-4-143-16,-2 3-124 0,5-3-99 15,0-6-53-15,-1 0 68 0,4-9 239 0</inkml:trace>
          <inkml:trace contextRef="#ctx0" brushRef="#br1" timeOffset="58668.89">10620 955 122 0,'0'-5'23'0,"1"2"24"0,-2-1 22 0,1 0 24 16,0 4 25-16,0-3 18 0,1 0 16 15,-1 3-1-15,0-3-12 0,0 3-12 0,3-5-15 16,-3 5-7-16,3 0-7 0,0 0-8 16,0 5 15-16,0 1 23 0,0 1 29 0,-3 3 22 15,0 5 27-15,0 2 8 0,-3 2-12 16,0-1-20-16,0 6-26 0,0-1-40 15,0 0-27-15,0-2-30 0,-1-3-22 16,1-4-16 0,1 0-4-16,2-4-11 0,0-2-5 0,2-2-10 15,-2 0-89-15,0-6-114 0,6 0-123 16,-5-3-110-16,7-5-101 0,-5 2-48 16,4-1 24-16,-1-4 233 0</inkml:trace>
          <inkml:trace contextRef="#ctx0" brushRef="#br1" timeOffset="59238.12">10833 974 254 0,'-2'-4'24'0,"-4"1"13"0,6 3 9 16,0 0 2-16,-3 0-2 0,0 3 4 15,-1 3 3-15,-2 1 7 0,-2 2 6 0,3 6 7 16,-1-2 7-16,2 4 7 0,-4 2 6 16,-2 0 4-16,2 2-5 0,5 2-10 15,-3-6-13-15,3 4-14 0,2-6-13 0,1 0-14 16,1-3-3-16,5-3-6 0,0-3-6 15,5-2 5-15,-1-4 6 0,4-1 3 16,0-5-11 0,2-5-5-16,2 0-9 0,-1-3-9 15,-2-2-4-15,2-4 2 0,-7 3-1 0,1-3 4 16,-4 4 9-16,-1-3 18 0,-7 2 11 16,1 1 10-16,-6 1-9 0,0 0-2 15,-5 0-4-15,2 3-7 0,2 0-9 16,-4 5-7-16,1 1-12 0,-1 1-5 15,0 7-43-15,2 2-80 0,0 4-96 0,2 2-99 0,2 4-85 16,-1-2 117-16,0-1 124 0</inkml:trace>
          <inkml:trace contextRef="#ctx0" brushRef="#br0" timeOffset="48292.92">11109 857 2902 0,'0'0'136'16,"5"0"59"-16,-5 0 11 0,3 3 56 15,0 1 109-15,-1 4 79 0,-1 0 108 16,-1 6-30-16,-1 1-94 0,-4 6-212 0,5-5-94 0,-3 5-40 15,1-2-34-15,-4 0-30 0,6 4-17 16,-4 5-4-16,2-12-5 0,2 7 4 16,-1-5-12-16,-1-3-68 0,2-1-110 15,0-6-282-15,-3-1-399 0,3-7-212 0,0 0-122 16,0 0 367-16,0 0-52 0,0 0 383 16</inkml:trace>
          <inkml:trace contextRef="#ctx0" brushRef="#br0" timeOffset="48793.38">11368 1078 539 0,'1'-3'65'0,"-1"3"63"0,0 0 49 16,0 0 26-16,0 0 4 0,0 2 2 0,-1-1 33 15,-2 8 34-15,0 3 8 0,0 2-26 16,-3 2-38-16,-2 2-37 0,1 1-49 0,2-4-51 16,-4 3-51-16,0-2-104 0,2-2-144 15,-1-4-158-15,5 2-146 0,-2-5-85 16,2-2-27-16,3-5 220 0,0 0 182 16</inkml:trace>
          <inkml:trace contextRef="#ctx0" brushRef="#br0" timeOffset="49541.88">11531 867 2400 0,'5'3'22'0,"-4"3"51"0,-1 1 74 16,-1 4 60-16,-1 4 39 0,-4 1 32 15,5-1 16-15,-4 3-23 0,4-2-21 0,1 2-37 16,0 0-44-16,0-2-44 0,0 4-39 16,1-5-31-1,-1 1-27-15,5 2-3 0,-4-6-14 16,-1 0-20-16,0-2-5 0,0-4-11 16,0-3-2-16,0-3-7 0,0 0 1 15,-1 0-6-15,-4-3-18 0,2-3-28 16,3-3-23-16,-6 2-18 0,5-4-29 0,1-1-42 15,-2-3-38-15,1-4-49 0,1 3-35 16,1-7-12-16,-2 3 15 0,2-4 18 0,1 1 36 16,5 1 70-16,-7 4 50 0,3-1 54 0,2 7 39 15,-4 5 31-15,-1 1 22 0,0 6 12 16,0 0 2-16,0 0-3 0,0 0-4 16,0 0-3-16,0 0-4 0,0 0-2 15,0 0-1-15,0 0 2 16,0 0-1-16,0 0 1 0,0 0-4 0,0 0-1 0,0 0 1 0,0-5 3 15,0 5 3-15,0 0-4 0,0 0 2 16,0 0 1-16,0 0-1 0,0 0-7 16,0 0-28-16,0 0 38 0,3-1-4 15,-3-4 1-15,0 5 3 0,3-1-3 0,-3-4 0 16,2 4-3-16,-2 1 7 0,-2-5-5 16,2 2 1-1,0-1-5-15,2-4 4 0,-2 2-3 16,0-2 3-16,3 2-3 0,-3-2-1 0,1-2 3 15,-1 1 1-15,6 3 5 0,-4-6-3 16,5 6 2-16,-5-1 9 0,6 1 4 0,-7 0 7 16,7 0 2-16,2 0 6 0,-2 3 10 15,1 0 14-15,6 0 17 0,-4 3 20 16,2 3 23-16,-1 0 18 0,-3 7 29 0,3 1 31 16,0 2 6-16,-4 3-10 0,-2-1-9 15,0 2-13-15,-4 0-2 0,4-2-1 16,-12 0 6-16,4-3 8 0,-7-3 0 15,0 3-24-15,1-6-28 0,-4 0-34 16,-3 0-22-16,0-2-37 0,-2-2-20 16,4 2-21-16,-4-1-46 15,4-3-80-15,-1 3-116 0,3-3-122 16,-1 0-144-16,3 0-146 0,0 0-102 16,6-6-27-16,3 6 208 0,0 0 251 15</inkml:trace>
          <inkml:trace contextRef="#ctx0" brushRef="#br0" timeOffset="49911.13">11831 648 1316 0,'4'-1'56'0,"-4"1"36"16,3 0 52-16,-1 3 66 0,1 1 86 15,0 4 88-15,4 1 85 0,-5 0 48 16,5 5 6-16,-2 0-19 0,2 2-26 0,4-1-47 16,0 7-62-1,1-4-68-15,-2 2-148 0,4 2-53 16,-2-3-27-16,-3 5-25 0,-1 1-18 15,-4-1-11-15,-5 0-10 0,-5 0-8 0,-5 0-6 16,-4 1 0-16,-6-3-9 0,1 5-1 16,2-3-26-16,-8-2-51 0,8-4-66 15,0-2-248-15,0-2-191 0,1-5-118 16,2-5-104-16,3 1-71 0,3-5 3 0,-2-3 82 0,4 1 260 16,1-2 248-16</inkml:trace>
          <inkml:trace contextRef="#ctx0" brushRef="#br1" timeOffset="60108.53">12153 1209 564 0,'-2'-6'42'0,"2"3"54"16,0-1 45-16,-1-1 32 0,1 5 26 15,1-1 16-15,-1 1 19 0,0 0-7 0,2 1-17 16,-1 4-12-16,2 5 7 0,-3-1-17 16,0 7-26-16,-1 4-38 0,-2 2-37 0,-5-1-24 15,1 1-40-15,-3 0-90 0,0 1-159 16,1-4-194-16,-2 0-179 0,-2-4-104 15,4-3 163-15,1-3 223 0</inkml:trace>
        </inkml:traceGroup>
        <inkml:traceGroup>
          <inkml:annotationXML>
            <emma:emma xmlns:emma="http://www.w3.org/2003/04/emma" version="1.0">
              <emma:interpretation id="{5515FD6B-57E5-4702-B0FF-919210F9C07E}" emma:medium="tactile" emma:mode="ink">
                <msink:context xmlns:msink="http://schemas.microsoft.com/ink/2010/main" type="inkWord" rotatedBoundingBox="19916,15864 20891,16012 20826,16436 19852,16288"/>
              </emma:interpretation>
              <emma:one-of disjunction-type="recognition" id="oneOf10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115991.2">12714 647 626 0,'-6'-2'32'0,"-1"-4"38"0,0 6 24 0,-2 3 12 15,-2 3 15-15,2 2 25 0,-3 4 24 16,-2-2 14-16,4 5 6 0,-4 1 6 16,5 4 16-16,-3-2 6 0,5 4-13 0,-1 3-23 15,3-1-25-15,1 1-26 0,1 1-26 16,3-3-23-16,0 0-25 0,4-2-21 0,1-4-8 16,0 3-14-16,5-4-7 0,-4-2 5 15,3-4-8-15,3 2-7 0,0-2-17 16,-3-4-51-16,-1-4-98 0,0 4-114 15,-2-6-83-15,1 1-100 0,-1-2-49 0,-3-1 63 0,2-2 28 16,-2-2 113-16,3 4 141 0</inkml:trace>
          <inkml:trace contextRef="#ctx0" brushRef="#br0" timeOffset="116492.35">12884 892 626 0,'-1'-1'52'0,"1"1"44"0,1-6 40 16,1 0 12-16,-2-1 4 0,7-2 15 15,-2 0 9-15,4-3-16 0,3-2-18 16,-4 4-26-16,4-6-19 0,1 1-14 16,-3 3-14-16,0-5-6 0,-7 4-5 15,3 0-3-15,-4-2-18 16,-4 3-4-16,-4 0-5 0,-1 5-5 16,-3-4-6-16,-2 1-7 0,-1 8 2 15,-2-1-37-15,-2 6 30 0,2-1 8 16,-2 5 3-16,4 1 79 0,1 3-90 15,3 3 2-15,-1 4 6 0,6 1-2 16,1 3-9-16,3 1 1 0,0 2-3 16,6-1-3-16,2 3 5 0,2-5-4 0,-1 2 1 0,2-3-4 15,-4-1-5-15,1-2-3 0,-1-4 8 16,-5 2 0-16,-2-9 2 0,-2 5 0 16,-2-1 7-16,-4-4 4 0,2 1 3 0,-7-2 11 15,2-3 22-15,1 3 25 0,-7 1 11 16,6-5-16-16,-2-2-13 0,8 0-14 15,-2 0-54-15,7 0-122 0,-8-2-178 0,8-5-163 16,8-1-90-16,1 1 8 0,1-8 99 0,8 6 196 16</inkml:trace>
          <inkml:trace contextRef="#ctx0" brushRef="#br0" timeOffset="116877.48">13134 877 730 0,'-3'-10'71'0,"-5"-3"72"0,-1 4 55 16,0 0 42-16,2 3 35 0,-1-2 27 16,-3 7 16-16,2 1-11 0,0 3-27 15,0 4-18-15,-1 4-22 0,1 4-28 16,-2 1-26-16,2 5-38 0,3 0-40 16,-2 3-27-16,2-5-28 0,5 3-16 0,1-7-20 0,0 0-9 15,7-6-16 1,-4 0-10-16,3-3 11 0,3-5-4 15,-1-2 7-15,-3-4 1 0,2-2 3 16,1-2-5-16,-1-4 2 0,2-1-4 0,-4-1-1 16,1 0 3-16,1-2 0 0,0 3-5 15,-6-2-1-15,-1 4 11 0,0 0 2 16,0 6-6-16,0 0 8 0,0 6-13 16,0 0 8-16,0 3-4 0,-6 4 5 15,4 4-7-15,2 2 2 0,-1 4 2 0,-7 0 2 16,8-2-1-16,0 2-26 0,0-4-117 15,2 1-136-15,4-4-125 0,-2-3-90 16,1-2-46-16,4-4-5 0,0-1 42 0,0-3 75 16,-1-6 99-16,1 1 132 0,0-4 98 15</inkml:trace>
          <inkml:trace contextRef="#ctx0" brushRef="#br0" timeOffset="117309.76">13185 830 590 0,'2'-8'100'0,"-2"4"80"16,0 4 34-16,0 0 12 0,4 0 40 15,-4 9 25-15,0-2 5 16,0 5-37-16,2 2-51 0,-2 1-53 16,0-1-36-16,3 6-34 0,-3-5-36 15,0-2-18-15,0-1-15 0,0 0-13 16,0 0-2-16,1-6 6 0,-1-6 144 0,0 4-173 16,0-4 5-16,3 2 4 0,-1-7 4 15,1-1-6-15,3-3-1 0,-1-1-1 16,-1-4 1-16,4 0 16 0,1 0 0 0,-6-2 0 15,3 2 0-15,-2 6 0 0,2 2-6 16,-4 1 3-16,-2 5 9 0,1 0 7 0,4 2 8 16,-4 4 2-16,5-1-2 0,-6 7 0 15,2-4-3-15,-2 1-7 0,0-3 2 16,1 1-8-16,-1 1-8 0,4-4 3 16,0-2 6-16,-1-2 7 0,3-2-2 0,2-4 9 0,-1-1-13 15,2-2-1-15,0-3 3 0,0-2-8 16,1 3 8-16,-1-1-3 0,-5 3 23 15,2 3 67-15,-6 6 36 0,0 0 9 16,0 0 9-16,2 0 22 0,-2 7 23 16,-2 4 17-16,2 3-20 0,-1 4-45 0,-1 5-35 15,2-7-31 1,0 3-44-16,2-1-126 0,-1-3-206 16,2 0-210-16,0-3-193 0,0-3-138 15,5-3-51-15,-4-3 107 0,7-2 283 16,-8-2 232-16</inkml:trace>
          <inkml:trace contextRef="#ctx0" brushRef="#br0" timeOffset="117510.34">13556 907 2470 0,'0'6'88'16,"-3"3"114"-16,1-1 65 0,1 2 34 15,-4 3 15-15,4 1-49 0,-2 1-1 0,0-2-46 16,-3 5-61-16,-1 0-57 0,6 0-48 15,-5 1-41 1,4 0-87-16,-2 2-119 0,-1-1-187 16,4-7-178-16,-2 0-128 0,3-2-101 15,-3-4 46-15,6-1 108 0,0-1 271 0</inkml:trace>
        </inkml:traceGroup>
        <inkml:traceGroup>
          <inkml:annotationXML>
            <emma:emma xmlns:emma="http://www.w3.org/2003/04/emma" version="1.0">
              <emma:interpretation id="{004025EE-E37B-4202-8215-443FAB1E5140}" emma:medium="tactile" emma:mode="ink">
                <msink:context xmlns:msink="http://schemas.microsoft.com/ink/2010/main" type="inkWord" rotatedBoundingBox="21124,15819 23378,15723 23402,16278 21148,16374"/>
              </emma:interpretation>
              <emma:one-of disjunction-type="recognition" id="oneOf11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119546.11">14886 587 2673 0,'0'0'29'0,"3"3"39"0,-1 5 82 16,-2 4 63-16,0-3 57 0,-2 5 33 15,-1 0 19-15,2-1-3 16,1 5-48-16,0 4-59 0,-3-1-56 16,3 0-53-16,-2 0-44 0,1 1-65 15,1-2-139-15,-2 2-189 0,5-7-184 16,-3 0-155-16,5-3-130 0,-5-5-66 16,4-1 92-16,-4-6 255 0,5 1 238 15</inkml:trace>
          <inkml:trace contextRef="#ctx0" brushRef="#br0" timeOffset="119846.84">15072 653 2580 0,'-6'4'73'16,"0"8"96"-1,-3-3 60-15,3 6 54 0,-2 0 38 16,2 3 16-16,0 3-9 0,-1-1-44 15,7 0-59-15,0-2-68 0,3-2-41 0,6-3-41 16,1-2-14-16,4-4-17 0,3-2-9 16,1-5-9-16,-2-5 1 0,3-1-61 15,-4-1 62-15,-3-7 17 0,-2 0-2 16,-2 0 6-16,-5-5-9 0,0-1 2 0,-6 3-10 16,-3-7-11-16,-6 0-32 0,1 2-44 0,-1-4-85 15,0 7-98-15,3 1-93 0,-3 6-111 16,4 0-117-16,1 8-136 0,2 5-89 15,-1 4 6-15,3 2 72 0,3 4 246 16,0-1 211-16</inkml:trace>
          <inkml:trace contextRef="#ctx0" brushRef="#br0" timeOffset="120132.04">15352 687 1396 0,'1'-1'120'15,"2"-4"124"-15,-3 5 104 0,2-1 55 0,-2 1 24 16,0 0-26-16,1 0-12 0,4 1 10 16,-1 6 8-16,-2 2-59 0,0 5-70 15,-1 4-59-15,4 0-55 0,-5 5-36 16,-3 1-53-16,0 0-38 0,3 1-23 0,3-1-20 15,-3 1-52-15,1-2-193 0,-1-4-153 0,2-3-132 16,-1-2-135-16,2-4-148 0,-3-2-82 16,-3-2 31-16,3-6 234 0,0 0 283 15</inkml:trace>
          <inkml:trace contextRef="#ctx0" brushRef="#br0" timeOffset="120617.26">15633 885 2293 0,'3'-2'42'16,"-1"2"20"-16,-1 6 39 0,-1 2 26 16,0 4 12-16,-1 4-13 0,1-1-24 15,-5 4-27-15,4-2-30 0,-1-1-34 16,-2-3-83-16,2-1-142 0,-3 0-177 15,5-1-163-15,-1-4-80 0,1-7 51 16,0 0 233-16</inkml:trace>
          <inkml:trace contextRef="#ctx0" brushRef="#br0" timeOffset="118064.4">13846 566 1383 0,'-9'0'69'0,"0"3"57"0,4-3 24 16,1 6 7-16,-1 0 2 0,5 5 9 0,6-1-8 15,2-1-20-15,1 2-31 0,8-1-21 16,-1-3-23-16,4-2-15 0,-2-2-16 16,8 0-13-16,-7-6-14 0,1 1-5 0,1 1-2 15,-7-4-5-15,-2-2-1 0,-3 1 2 0,-5 2 4 16,3-4-2-16,-7-2 7 0,-7 2 10 16,4 1 7-16,-3-1-55 0,-1 5 142 15,-5 2 34-15,1 4 23 0,-2 6 17 16,0 4 25-16,-2 4 18 0,6 3-7 15,-1 6-22-15,2 3-51 16,5 1-33-16,-3 1-38 0,6 4-28 16,2-3-26-16,-2 1-31 0,6-6-50 15,-2 0-87-15,4-6-79 0,-5-2-83 16,7-4-74-16,-8-3-86 0,4-5-71 16,-3-2-42-16,-3-5 4 0,6 0 82 0,-5-5 173 15,5-2 16-15,-1-1 140 0</inkml:trace>
          <inkml:trace contextRef="#ctx0" brushRef="#br0" timeOffset="118581.41">14115 663 1290 0,'0'8'56'0,"-3"4"63"0,2 2 34 16,-4 1 15-16,-1 6 11 0,0-2 11 0,-2 2-5 15,1 0-22-15,1-3-39 0,0 1-34 16,3-1-23-16,-2 0-23 0,4 0-16 0,-1-9-9 15,-1 1-14-15,2-5-2 0,1 1-2 16,0-6-1-16,0 0-4 0,0-3-10 16,1-5-1-16,4-2 2 0,-2-5-6 15,3-3 3 1,0-4-6-16,0-2-3 0,1-3-7 16,5-1 1-16,-2 1 2 0,0 6 18 0,-2 2 6 15,-4 7 5-15,4 5 4 0,-8 7 5 16,3 1 14-16,0 7 7 0,-3 6 5 15,0 4-11-15,0 2 4 0,-3 3-10 16,3 1-6-16,-2-1 0 0,1-1-8 16,1-1-4-16,0-6 4 0,1-3-1 0,4-4-4 0,-4-2-1 15,1-3 0-15,-1-4 4 0,4-4 5 16,1-2-4-16,0-5 1 0,0 0 2 16,2-4-11-16,1-4 1 0,0 3 4 15,0-7-1-15,-2 1 1 0,4-2-4 0,-2 1 0 16,0 4-3-16,2 0 2 0,-5 5 65 15,0 9-64 1,-3 5 8-16,3 5 30 0,-5 4 44 16,2 11 35-16,-1-1 30 0,-2 7 20 15,1 2 3-15,-2 0-13 0,-1 1-22 0,2-1-45 16,3 0-34-16,0-9-44 0,-3 1-111 16,5-6-127-16,1-2-100 0,2-4-79 15,-4-5-48-15,4-2-44 0,-1-5-21 16,1-1 52-16,4-6 113 0,-5-3 53 0,0-2 120 0,2-3 89 15</inkml:trace>
          <inkml:trace contextRef="#ctx0" brushRef="#br0" timeOffset="118929">14434 611 1409 0,'0'0'114'0,"6"-9"39"16,-1 9-8-16,-2 3 27 0,-3 5 57 0,0-1 28 16,0 8-2-1,-2-2-11-15,1 4-84 0,-2-2 37 16,0 2-31-16,-2 3-41 0,2-2-34 15,-3 2-24-15,0 0-21 0,1-2-21 0,1-2-9 16,-2-1-2-16,1-3-11 0,5-2 0 16,-4-4-1-16,4-6-2 0,0 0 2 15,0 0-12-15,0-3-4 0,1-3-4 16,2-7-1-16,3-2-3 0,3-3-4 0,1-4-3 16,2-2 3-16,3-1 6 0,-6 7 15 15,3-2 2-15,0 4 18 0,-3 6 15 0,2 2 12 16,-4 4-1-16,-1 7 4 0,-1 0 33 15,2 6 30-15,-2 3 38 0,1 1 11 16,-6 5-7-16,4-2-24 0,1 5-21 16,-3-5-21-16,-1 5-34 0,1-3-27 0,2-2-37 0,-2 1-99 15,1-4-152-15,-2-1-101 0,2 0-95 16,-1-5-180-16,-2-2-115 0,0-5-14 16,-2 1 60-16,2-1 290 0,-7 0 196 0</inkml:trace>
          <inkml:trace contextRef="#ctx0" brushRef="#br0" timeOffset="119082.64">14414 793 1817 0,'-4'-2'97'0,"-2"-1"82"0,1 3 36 0,5 0-15 16,0 0-28-16,0-1-40 0,6-1-29 16,3-2-36-16,7-1-46 0,0 2-56 15,2-1-84-15,-1 2-109 0,1-4-90 16,2 2-95-16,-1-5-118 0,-3 6-23 0,3-3 159 0,-5 0 170 15</inkml:trace>
          <inkml:trace contextRef="#ctx0" brushRef="#br0" timeOffset="119330.01">14732 593 2635 0,'-5'2'74'0,"5"-2"52"0,0 3 9 16,0 0-2-16,0 6 40 0,0-2 77 0,0 3 38 16,0 2 14-16,5 0-16 0,-2 2-42 15,-3 2-40-15,0 3-57 0,6 1-44 16,-4-1-39-16,-1 3-44 0,1-2-29 0,-2 1-81 16,-2-7-120-16,2 4-138 0,0-6-119 0,0 0-109 15,0-6-84-15,0 0-57 0,0-6 10 16,0 0 86-16,0 0 219 0,2-1 187 15</inkml:trace>
          <inkml:trace contextRef="#ctx0" brushRef="#br0" timeOffset="121190.09">15834 814 2224 0,'2'-3'198'16,"1"-2"32"-16,3 4 6 0,0-2-19 15,6 0-35-15,0 0-33 0,5 1-45 0,4-2-61 16,-2 1-113-16,7-2-168 0,-2-2-196 16,-1-1-173-16,-2-1-98 15,-1 2 212-15,-5 1-10 0,2-1 215 0</inkml:trace>
          <inkml:trace contextRef="#ctx0" brushRef="#br0" timeOffset="121018.3">15836 639 1424 0,'0'0'48'15,"3"0"40"-15,9-3 27 0,0-1-1 16,1 2-5-16,6-5-23 0,0 1-15 15,4-1-21-15,0 4-29 0,1-2-32 16,-6-4-57-16,-3 3-49 0,-4-3-21 16,-2 2-14-1,-8-1 15-15,-1 0 14 0,-6 3 25 16,0 4 29-16,-3-1 51 0,-8 2 65 16,2 6 56-16,-3 1 49 0,-1 8 52 15,2 0 54-15,0 3 66 0,4 4 54 16,-1 5 32-16,3 0-13 0,2 0-50 15,3 7-69-15,0-4-70 0,3 0-66 16,2-4-55-16,5 0-87 0,-2-3-163 0,4-2-210 16,-5-6-161-16,5-3-111 0,-3-3-53 15,0-3 32-15,-3-6 91 0,0 0 132 16,-1 0 202-16</inkml:trace>
        </inkml:traceGroup>
        <inkml:traceGroup>
          <inkml:annotationXML>
            <emma:emma xmlns:emma="http://www.w3.org/2003/04/emma" version="1.0">
              <emma:interpretation id="{4821BCA9-AC8C-479F-96A4-CA9CFBD4D574}" emma:medium="tactile" emma:mode="ink">
                <msink:context xmlns:msink="http://schemas.microsoft.com/ink/2010/main" type="inkWord" rotatedBoundingBox="23425,15751 23983,15727 24017,16538 23459,16562"/>
              </emma:interpretation>
              <emma:one-of disjunction-type="recognition" id="oneOf12">
                <emma:interpretation id="interp12" emma:lang="" emma:confidence="0.5">
                  <emma:literal>3</emma:literal>
                </emma:interpretation>
                <emma:interpretation id="interp13" emma:lang="" emma:confidence="0">
                  <emma:literal>&amp;</emma:literal>
                </emma:interpretation>
                <emma:interpretation id="interp14" emma:lang="" emma:confidence="0">
                  <emma:literal>Y</emma:literal>
                </emma:interpretation>
                <emma:interpretation id="interp15" emma:lang="" emma:confidence="0">
                  <emma:literal>4</emma:literal>
                </emma:interpretation>
                <emma:interpretation id="interp16" emma:lang="" emma:confidence="0">
                  <emma:literal>s</emma:literal>
                </emma:interpretation>
              </emma:one-of>
            </emma:emma>
          </inkml:annotationXML>
          <inkml:trace contextRef="#ctx0" brushRef="#br0" timeOffset="121535.7">16150 593 2107 0,'0'6'29'0,"0"0"27"0,2 0 89 0,4 0 98 16,3 1 93-16,4 4 74 0,1 1 39 15,0 1-1-15,2 5-20 0,-1-2-66 16,-1 7-84-16,0-1-77 0,-2 2-78 16,-3 3-44-1,-6-2-35-15,-3 0-22 0,-5 2-18 16,-4 0-32-16,-4-5-93 0,-4-2-143 16,-1 2-144-16,0-6-161 0,1-1-172 15,-1-7-152-15,1-2-58 0,7-2 104 16,-4-4 353-16</inkml:trace>
          <inkml:trace contextRef="#ctx0" brushRef="#br0" timeOffset="122305.31">16513 520 973 0,'5'-3'54'0,"-2"-6"23"0,4 3 6 16,2 3 1-16,0-2-1 0,-3 0 5 16,5 1-2-16,-1 2-2 0,1 1-12 15,1-2-7-15,-3 3-7 0,2 0-8 16,-4 3-2-16,1 3 0 0,-4 0 7 15,-2-1 49-15,-2 7 53 0,-5 0 47 16,-1 9 57-16,-1 1 50 0,-5 2 28 0,-3 6 11 16,-1 1-30-16,0-1-44 0,-4 1-59 15,5 1-53-15,1-6-45 0,10-2-24 16,1-3-23-16,4-2-7 0,5-4-16 16,1-3-18-16,3-3 2 0,1-3-4 15,1-2-12-15,4-5-8 0,0-3 2 16,2-2-9-1,-2-2-2-15,1-2-5 0,0-4 10 16,-7 1-7-16,-1 4 13 0,-1 2 4 16,-4 2 6-16,-1 4 6 0,-3 1 9 15,0 6 7-15,-3 1 15 0,-1 8 8 0,-4 4 1 16,2 2-8-16,0 6-13 0,-1 0-11 16,1 2-10-16,4 1-9 0,1 4-3 15,-6-2-5-15,7-3-14 0,8 1-8 16,-8-6-9-16,2-3-4 0,1-3 6 15,0-2-4-15,-3-4 10 0,-6-2 11 16,3 1 4-16,-5-2 27 0,0-3 9 16,2-2 9-16,-6 4-7 0,-1-1-6 0,-1-1-9 15,0 1 0-15,-7 2-13 16,8-1-23-16,-4-4-168 0,2 2-314 0,0-4-392 16,3-2-382-16,1 0-85 0,5-5 515 15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cm"/>
          <inkml:channel name="Y" type="integer" max="10240" units="cm"/>
          <inkml:channel name="F" type="integer" max="8192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0-11-22T08:55:06.254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F5A55FB-BA6F-4D2D-841C-F2909C220A2F}" emma:medium="tactile" emma:mode="ink">
          <msink:context xmlns:msink="http://schemas.microsoft.com/ink/2010/main" type="inkDrawing" rotatedBoundingBox="6084,10318 6142,12668 5260,12690 5203,10340" hotPoints="5714,10278 6041,11535 5538,12732 5211,11475" semanticType="underline" shapeName="Ellipse">
            <msink:sourceLink direction="with" ref="{CB4405C2-C770-4001-9A29-1CA27C991350}"/>
            <msink:destinationLink direction="with" ref="{FC0B7E05-B227-456A-B749-923B2B5E01F3}"/>
          </msink:context>
        </emma:interpretation>
      </emma:emma>
    </inkml:annotationXML>
    <inkml:trace contextRef="#ctx0" brushRef="#br0">304 34 52 0,'-6'-1'4'16,"1"1"4"-16,0 1 4 0,-1-1 4 0,3 0 4 15,3 0 4-15,-4 3 6 0,4-3 1 0,-2 2 2 16,-1-1-1-16,0 4 2 0,-1 2 3 16,1-5 2-16,0 4 6 0,0 1 1 15,-2 0 4-15,1 1 4 0,2-1 4 0,-7 1 6 16,6-1 3-16,-3 4 3 0,-3-2 2 16,3 2 2-16,0-2 0 0,-2 3-1 15,2 0 4-15,-3 3-2 0,2-3-7 16,0 1-3-1,1 1-3-15,-1 1 0 0,-1 5 0 16,-1-5 13-16,2 3 6 0,-1 3 1 0,-2-2-3 16,0 1-3-16,1 7 2 0,2-5-9 15,1 0-10-15,-2 2-7 0,2-2-11 16,0-1-2-16,0 3-7 0,2-2-4 16,1 2-2-16,-2-2 3 0,3 4-6 15,-2-1 2-15,1-1-2 0,1 1-1 0,-1 3-4 0,3-1 6 16,-1-2 1-16,-2 7-3 0,0-7-4 15,3 6 9-15,-2-1-16 0,2 1 3 16,-4-1-1-16,2 0 2 0,2 0-1 16,-3 4 1-16,3-3-2 0,-4 2 1 0,4 1-2 15,-2 0-4-15,1 1-3 0,-2-3-1 16,1 3-2-16,1-6-1 0,1 4 0 0,0-3 3 16,0 0-5-16,1-1 5 0,-1 3-1 15,0-6-5-15,5 3 1 0,-4 0 0 0,-1 1 3 16,3 0 5-16,0 0-5 0,2 1 3 15,-2 2-5-15,1-4 5 0,-1 4 0 16,3-6-8-16,-3 1 6 0,0 1 2 16,2-3-4-1,1 4 5-15,0-2-6 0,2-1 4 0,-4 0-6 16,5-2 1-16,-1 1 4 0,-1-3 0 16,-1 0-2-16,7 2 0 0,-4-3 2 15,-2-2-3-15,4 2 1 0,-2-1 1 16,-2 1 2-16,4-4-6 0,-2-2 2 15,3 4 5-15,0-5-3 0,-3-5 1 16,6 5 4-16,-4-5 3 0,1 1 6 0,-3-4-5 0,2-1 1 16,1 0-6-16,0-1 2 0,0 1 2 15,0-5 2-15,0-1-2 0,2 3-8 16,-2-3 5-16,-2-3-28 0,4 3 5 16,-5-3-2-16,2-1 2 0,-2-4 4 15,-2 4 2-15,1-4 3 0,1-2 13 0,-1 4-4 16,-1-3 9-1,-1-3 29-15,2 2 17 0,-2-4 15 16,1 2 8-16,2 0 5 0,0-1 3 16,1 1 2-16,-1-3-9 0,1 3-7 0,-1-3-6 15,5 2-3-15,-4-2 4 0,0 2 135 16,0-1-152-16,4-1-14 0,-5 2-4 16,1 1-6-16,2 0-2 0,-2 0-6 15,-1 0-7-15,1 2-2 0,-2-3 16 0,4 4-5 16,-6 0-12-16,1-5 6 0,1-2-4 0,0 3-4 15,2-1 4-15,-1-2-9 0,-3 2 4 16,-1 0 0-16,1-1-4 0,3 0 0 16,-3 0 4-16,2-1-12 0,-4-2 12 15,1 0-2-15,-1 0-7 0,2-3 0 16,-3-1-3-16,2-1 9 0,-4 3-6 0,4-3 2 0,-1 4 3 16,-1 0 3-16,3 1 9 0,-6-3-14 15,8 6 11-15,-6-1-8 0,1-1 4 16,0 2-6-16,-2-2 3 0,4 0 5 15,-1 2-8-15,2-6-1 0,-3 2 6 16,5-3-7-16,-4-2 0 0,-1 0-2 0,3-1 1 16,-1 0 11-1,-2-2-12-15,1 1 0 0,-1 3 6 16,-3-1-124-16,4 3 149 0,-4 0 18 16,0 2 12-16,1 5 1 0,-2 3-2 15,-3-3 3-15,3 4-9 0,-1-2-8 0,2 1-20 16,0-1-13-16,-4 1-6 0,4 3 4 15,3-5-9-15,-6-2 3 0,1 1-5 16,1-2 6-16,-2 0-8 0,3-4 3 0,4 0-1 16,-1-3 0-16,-4-1 6 0,2 7-6 0,-2-6 11 15,1 1 0-15,-2 1-2 0,2 2 0 16,-4-1-2-16,-1 0-2 0,4-1 5 16,-2 3-3-16,-2-2 5 0,-1-3-1 15,-1 0-14-15,-1 1 7 0,2 1 0 16,0-1-4-16,-2 1 7 15,2-1 0-15,0-1-6 0,0 4 4 16,0-3-5-16,0 1 6 0,0-1 0 16,-1-1-3-16,1 2 1 0,-4-2 0 15,3 2 5-15,-1 0-2 0,-1-1 1 16,0 1 3-16,2 0-8 0,-2 2 6 0,0 1-1 16,-1-2 3-16,-2 3-6 0,0 0 10 15,0 1-2-15,0 1-184 0,-2 0 209 0,-1 0 3 16,2 3-11-16,-4-4 11 0,4 5-14 15,-1-2 9-15,-1 6-3 0,3-4 5 0,-2 4-25 16,3-4-4-16,-2 7 0 0,-2-1-3 16,1 2 0-16,4-1 3 0,-7 2-7 15,2 1 11-15,-2 1-8 0,-1-3-6 16,6 3 6 0,-2 0-6-16,2 0 5 0,-1 0 5 0,4 0-13 15,-5 0 8-15,3 3-7 0,4-2 3 16,-4 2 9-16,7 0-12 0,-5-1 1 0,6 4-5 15,0-2-51-15,1 4-120 0,2-5-154 16,-3 1-213-16,3 1-220 0,0 1-92 16,3-2-91-16,-1 4 280 0,2-8 290 0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cm"/>
          <inkml:channel name="Y" type="integer" max="10240" units="cm"/>
          <inkml:channel name="F" type="integer" max="8192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0-11-22T08:55:07.887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6380159-AF46-482C-B464-C12AB50DE23A}" emma:medium="tactile" emma:mode="ink">
          <msink:context xmlns:msink="http://schemas.microsoft.com/ink/2010/main" type="inkDrawing" rotatedBoundingBox="5637,10258 8669,9987 8875,12296 5844,12567" hotPoints="8264,10197 8588,11647 5942,12238 5618,10789" semanticType="underline" shapeName="Rectangle">
            <msink:sourceLink direction="with" ref="{5780CB70-7797-4671-BF16-B508EADBF67D}"/>
            <msink:sourceLink direction="with" ref="{0F2C7930-872B-45D8-9475-20389F72E649}"/>
            <msink:destinationLink direction="with" ref="{FC0B7E05-B227-456A-B749-923B2B5E01F3}"/>
          </msink:context>
        </emma:interpretation>
      </emma:emma>
    </inkml:annotationXML>
    <inkml:trace contextRef="#ctx0" brushRef="#br0">558 271 72 0,'-2'-3'8'0,"-1"-2"30"0,2 1-11 0,-2 2 7 15,-2 1 12-15,1 1 11 0,1-3 10 16,-2 3-1-1,3 0 2-15,-4 0-4 0,5 3 6 16,-4-3 3-16,-1 0-3 0,3 3-4 16,-1 0 3-16,-4 0 5 0,2 6 5 0,2-3 7 15,-5 3 1-15,2 1-3 0,-3 3-5 16,2 4-5-16,-1 1-2 0,-1 1-10 16,-5 0 2-16,2 4 1 0,0-1 5 15,2 2 6-15,-2-3 5 0,-2 4-1 0,1-3 10 0,-1 2 6 16,3 0 0-16,0-2-4 0,-2 3-11 15,-1 1-12-15,4 0-4 0,-1 0-5 16,-1-3-7-16,0 3-1 0,0 0 1 16,2 3 9-16,1-1-3 0,-4 2 2 15,2-1 0-15,0 3 2 0,-3 3-2 16,4-2-3-16,-1 1-4 16,0-2-8-16,1 3-3 0,-4 2 5 15,5-2-7-15,1-3-1 0,0 4-8 16,-1-2-4-16,3-1-2 0,-1 3-2 15,2-2 0-15,3 1-4 0,-1 3-3 16,1-1-9-16,0-1 6 0,1-2-2 0,2 1-4 16,0 4-3-16,0-3-1 0,2-2-2 15,-1 0 6-15,2-3-8 0,0 5 4 0,0-5 4 16,3 2-5-16,-1 0-6 0,2-4 5 16,1 6 4-16,0-6-6 0,4 3 5 0,1-4-7 15,-4-1 7-15,8-1-2 0,-3-2-5 16,1 0 4-16,1 0 1 0,1-2-1 15,1 0-1-15,-1-4-1 0,2 2-3 16,1-4 3-16,3-4 2 0,-2 0 9 0,2-2-2 0,1-2-1 16,2-4 0-16,-1 2 1 0,-1 0 6 15,2-5-9-15,3-1 2 0,-3 0-2 16,4-3 9-16,2-1-7 0,-5-2-4 16,3 0-4-16,0-1 8 0,-6-4-6 15,7 1 3-15,-6-4 0 0,3 1-2 16,-1-3 0-16,0-2 5 15,0-1-2-15,-1-1-2 0,0-2 5 16,1 0-2-16,-4-1-1 0,2 0 4 16,0-6-2-16,-6 2-13 0,-1-2 0 15,3-4-5-15,-1 2-4 0,-2-5-2 16,0-1 6-16,-2 6 7 0,-3-6 8 16,2-4 6-16,-3 3-1 0,0-2 4 0,-2-2-1 15,2-3 3-15,-5 2-4 0,-4-1 0 0,5-1-2 16,-1 0 3-1,-5 4-1-15,5-2 1 0,-5 1-4 0,4-3 4 16,-6 1 9-16,0 2 4 0,-5 2 13 16,4 3 8-16,1 0 4 0,-8-1-4 15,7 3-10-15,-8-1-3 0,6 2-9 16,-5-2-13-16,-5 5-2 0,7 1-10 16,-8-1 5-16,-3 1-3 0,1 1 0 0,-2-1 5 15,4-4 5-15,-7 5-2 0,3 1 3 16,-1-5 10-16,0 7 1 0,2-4-5 0,-4 2 8 15,-2-2-6-15,7 0-4 0,-7 0 1 16,2 4-6-16,3-1 4 0,0 2-6 16,-2-1-1-16,0 4-4 0,-1-2 11 15,0 5-4-15,1-3 4 0,4 2-11 0,-6-1 6 16,3 4-3-16,1-3 5 0,1 7-4 16,-1-5-4-16,-3 6 0 0,1 0 4 15,0 3-2-15,2 0 5 0,0-1-3 16,3 5-2-16,-2 0 9 0,4 2-12 15,-2-3-2-15,4 3-20 0,2 0-25 0,0-2-83 16,3 4-130-16,3 1-181 0,3 0-200 0,0 0-175 16,0 0-14-16,0 0 28 0,1 1 327 15</inkml:trace>
    <inkml:trace contextRef="#ctx0" brushRef="#br0" timeOffset="25373.81">-1811 869 37 0,'0'0'3'0,"3"-3"3"0,-3 3 2 15,0 0 3-15,0 0 3 0,0-3 3 16,0 3 1-16,0 0 1 0,0 0 1 16,0 0 2-16,0 0 3 0,0 0 0 15,0 0 3-15,0 0 6 0,0 0 7 0,0 0-1 16,0 0 0-16,0 0-1 0,0 0 0 16,0 0 0-1,0 0 2-15,0 0 2 0,0 0 4 16,1 0-3-16,-1 0-1 0,5 0 5 0,-5 0 8 15,0 0 7-15,0 0-2 0,1 0-4 16,2 0 5-16,-3 0-7 0,0 0-2 16,0 0-4-16,0 0-2 0,0 0-10 15,0 0 0-15,3 0 1 0,-3 0 0 16,2 3 4-16,2-3 7 0,-4 0 7 0,2 0 12 0,2 0-1 16,-1 0-2-16,2 0-3 0,-4 0-6 15,1 0-10-15,4 0-2 0,-6 0-5 16,3 0-3-16,-3 0 6 0,5 0-1 15,-5 0-9-15,1 0 5 0,4 0-4 0,-5 0-1 16,4 3-4-16,-1 1 2 0,2-4-4 16,-2 0-3-16,1 0 5 0,-2 0-4 0,1 0 2 15,1 5 0-15,-4-2 2 0,6-3-2 16,-1 2-2-16,1 0 0 0,-3 1-7 16,3-3-4-16,0 3-4 0,2-2 5 0,-2 2-3 15,1 0-5-15,-2 2 1 0,4-5 1 16,-3 0 12-16,0 4-4 0,2-1 9 15,2 0-3 1,-1 2-1-16,0-5 5 0,1 4 0 0,0-1-11 16,1 5 8-16,-1-8-5 0,2 7-9 15,-1-3 7-15,1-1 0 0,0 2 1 16,2-2 5-16,-4 4-4 0,4-7 13 16,1 8-4-16,-4-4 17 0,4-1 1 15,-6 2 6-15,5-2-7 0,-1 4 3 0,-2-2-7 16,-1-3 0-16,3 6-9 0,-1-5 0 0,-3 1-8 15,4 4-2-15,-2-4 0 0,3 2-2 0,-4-1-8 16,1 2 6-16,2 1-4 0,-1-4-4 16,1-3 8-16,-3 4 8 0,2-1-18 15,0-1 6-15,2 2 0 0,-2-2-2 16,3 1 2-16,-3 1-4 0,2-2-1 16,-3 1-8-1,4-1 0-15,-5 2 3 0,-1-2-5 16,7 4 4-16,-6-3-1 0,4-1 2 15,-4 2-6-15,1 1-5 0,1-2 12 16,-1-2-8-16,1 4 8 0,1-2-1 0,-1 2-6 16,4-1 1-16,0-2-4 0,-2 1 6 15,-1 2 3-15,1-5-5 0,-2 4 2 16,3-4-1-16,-4 4 5 0,-2 1 1 0,5-2-6 16,-5-1-1-16,3 3 5 0,-2 0-4 0,0-1 4 15,0 1-2-15,1 0 7 0,1-1-13 16,-2 1 8-16,1 0-3 0,0 0 2 15,1-1-2-15,-2-2 5 0,2 1-1 16,-1 4-10-16,1-5 6 0,0 0 0 0,-1 3-2 16,2-2-2-16,1 0 4 0,0-1 0 0,-2 2 0 15,3-1 1-15,-3-1-1 0,3 3-3 16,-1-1 3-16,-1 1 6 0,3-2-6 16,-1 2 0-16,0-3 0 0,-2 3 0 15,3 0 0-15,-1-2 0 0,1 2 0 0,-2-1-6 16,3 1 3-16,-4 0-1 0,1 0 7 15,-1 0-6 1,0-3 4-16,-3 3-2 0,2-2-3 16,0 2 9-16,2 0-6 0,-5-2 4 0,2 2-6 0,1-3 1 15,0 3 0-15,-2-1 1 0,4 1 4 16,-2 0 0-16,-3 0 0 0,3-2 0 16,-1 2-1-16,-2-3-5 0,0 3 10 15,3-2-11-15,-3 2-1 0,0 0 2 16,2 0 5-16,-3 0-1 0,1-1 1 15,1 1-1-15,-1-3 1 0,0 1-1 0,-1 0 1 32,1 2-1-32,-1-4 4 0,1 2-6 0,0-1 1 15,-2 2-2-15,1-1 2 0,-1 2 0 16,3-3-6-16,-3 3 1 0,1-1 1 16,-1-1 7-16,-1-1-2 0,3 1 1 15,0 2-5-15,-1-4 4 0,0 4-2 0,2-2-2 16,-1-1 10-16,-1 0-5 0,-1 3-7 15,3-6 4-15,-3 5 2 0,1-2-4 16,-2 0 2-16,1 0-3 0,1 1 8 0,-1-2-1 16,-2 3-2-16,3 0-2 0,-1-4-2 15,-1 4 1-15,-1-7 0 0,2 4 1 16,-1-1-1-16,-3 2 5 0,5-1 124 0,-2 1-143 16,-3-2-1-16,5 4 0 0,-2-4-5 15,-3 2 6-15,1 2 1 0,2-4-1 0,-3-1 1 16,2 6 15-16,1-6 1 0,-3 0-1 15,3 3 0-15,0 0 0 0,0-1 0 16,0 1 0-16,2 1 0 0,-2-3 0 16,-2-1 0-16,1 6-4 15,1-7 10-15,-2 4-6 0,2 0 0 16,-1-2 0-16,-1 1 0 0,1 1-6 16,-2-3 3-16,0 3-2 0,2-3 2 15,-2 1 4-15,3 2-2 0,-3 2 4 16,3-2 0-16,0 1 0 0,-2 2 0 15,4-1-1-15,0-1-1 0,-1-1-5 16,-2 0 5-16,2 0-1 0,-1-2-4 0,0 4 0 0,0-5 1 16,-1 1 0-16,-2 5 2 0,3-6 4 15,-5 0 0-15,-1 0 0 0,0 0-5 16,2 3 6-16,3 0-1 0,-5-3-2 16,0 0 1-16,1 0-7 0,-1 0-4 15,0 0-4-15,0 0 0 0,0 0-17 0,0 0-2 16,0 0-10-16,2 2-12 0,-2-2 1 0,0 0-8 15,0 0-25-15,0 0-26 0,0 0-49 16,0 0-59-16,0 0-75 0,3-2-69 0,-3 2-56 16,-3-3-54-16,0 0-59 0,0-4 188 15,-1 1 153-15</inkml:trace>
    <inkml:trace contextRef="#ctx0" brushRef="#br0" timeOffset="33638.19">-1757 2057 29 0,'2'3'3'0,"-2"-3"1"15,0 0 0-15,0 0 0 0,0 0 0 16,0 0 0 0,0 0-1-16,0 0 0 0,0 0-1 15,0 0 1-15,0 0 4 0,0 0 4 0,0 0 5 16,0 0 5-16,0 0 6 0,0 0 3 16,0 0 2-16,0 0-2 0,0 0 1 15,0 0-5-15,0 0-5 0,0 0 1 16,0 0-3-16,0 0 3 0,0 0 0 15,0 0 4-15,0 0 1 0,0 0-5 0,0 0-3 0,0 0-1 16,0 0-5-16,0 0-4 0,0 0 0 16,0 0-2-16,0 0 0 0,0 0-2 15,0 0 1-15,0 0 0 0,0 0-1 16,0 0 3-16,0 0 0 0,0 0 5 0,0 0-1 16,0 0 3-16,0 0-1 0,0 0-3 15,0 0-3-15,0 0-2 0,0 0 3 0,3 1-4 16,-3-1-5-16,0 0 2 0,0 0-4 0,0 0 8 15,0 0 0-15,0 0 3 0,0 0 8 16,0 0 7-16,0 0 5 0,0 0 3 16,0 0-1-16,0 0-1 0,0 0 1 15,0 0-5-15,1 0-5 0,2-1-8 16,0 1-1-16,0-3-6 16,2 1 0-16,-1 2-3 0,-1-1 1 15,3-2 3-15,-6 3-3 0,6-2 1 16,-6 2-1-16,3-1-2 0,-3 1 0 15,0 0-2-15,0 0 4 0,0 0 3 16,0 0 9-16,0 0 15 0,0 0 6 0,0 0 4 16,0 0-5-16,0 0-3 0,0 0-4 15,0 0-8-15,0 0-10 0,0 0-3 0,0 0-3 16,0 0 0-16,0 0-1 0,0 0 2 16,0 0 2-16,2 0-7 0,2-3-1 0,-4 3 5 15,0 0-4-15,2-2 3 0,-2 2-4 16,0 0 3-16,0 0-2 0,0 0 2 15,0 0 5-15,0 0-5 0,0 0 2 16,0 0 0 0,1-1 1-16,-1 1-4 0,0 0 3 15,2-3-2-15,4 1 0 0,-4 2-1 0,4-1 1 16,-5 1 1-16,4-3-5 0,-1 3 1 16,5 0 2-16,-3-2-3 0,2 1 3 15,-2-4-1-15,3 4 4 0,8-1-4 16,-7-1-1-16,4 2 1 0,-1-4-1 15,3 3 0-15,0-1-1 0,-2 0-2 0,5-2 6 0,1 4-3 16,-2-4 0-16,3 1-3 0,1 1 3 16,-3 0 7-16,1-2-7 0,-2 2 5 15,2-3-1-15,-4 5-2 0,5-4-5 16,-1 4 94-16,0-4-103 0,-1 4-3 16,3-1 4-16,-4-1 0 0,0 2-3 0,3 0 2 15,-3-2 2-15,2 1 3 0,1 1 8 0,-4-4 3 16,1 4-1-16,1-2 0 0,0 0 2 15,-4 0 5-15,6 0 8 0,-3 0 0 16,-4-2 1-16,7 2-4 0,-2 0 1 0,-3-1 2 16,2 2-8-16,-3-4 4 0,1 6-5 15,-2-4 2-15,4 1-3 0,-3 2-2 16,-4-1-1 0,6-2-3-16,-1 4 4 0,-4-2 0 15,5 1 1-15,1 1-6 0,-1 0 3 0,-2-5 0 16,1 5-2-16,0-1 3 0,-1-1 1 15,3 2 7-15,-3-4 1 0,-1 4 4 16,1 0 4-16,3-2 7 0,-2 1-1 16,-2-2 0-16,0 3 1 0,2 0-5 15,-2 0 0-15,-1-2-2 0,3 4-2 0,-3-2-1 0,5 0-1 16,-3 0-1-16,2 0-1 0,-6 0-2 16,4 0 6-16,-3 3 7 0,3-3 3 15,-1 0 13-15,2 0 8 0,-1-3 3 16,2 3-6-16,-2-3-5 0,0 3 4 15,5-2-2-15,-2 2-3 0,-1-3-10 16,1 3-5-16,1 0-10 16,0-1-3-16,-4 1-4 0,0 0-5 15,5-2-1-15,-7 4-7 0,4-2 9 16,-2 0-5-16,-2 1 3 0,1-1 0 16,0 0 0-16,-1-1-2 0,2 1-1 0,1 0-3 15,-1 0 3-15,0-2 4 0,3-1-5 16,0 3 8-16,-1-1 0 0,-2-1-2 15,1 2-2-15,0 0 1 0,-1-4-2 0,0 4-6 16,-2 0 1-16,-2 0 2 0,3 0 5 0,-4 4 0 16,-2-8-1-16,2 8-9 0,-2-4 1 15,-1 0 5-15,1 0 3 0,-5 0-5 16,3 0 4-16,-1 0 1 0,1 0-2 16,1-1 1-16,-2 1 3 0,1 0 7 15,1 0 3-15,-4 0 1 0,2-3 94 0,1 3-103 0,-3 0-4 16,0 0 2-16,0 0-2 0,-3 0 1 31,0 0 1-31,0 0-1 0,5 0 10 0,-5 0 16 0,1-2-6 0,4 2 0 16,-2-1-6-16,0-2-1 0,0 1-4 15,-3 2-4-15,3-1 0 0,-3 1-3 0,3 0-6 16,1 0-1 0,-4-3 0-16,6 6-1 0,-4-6-1 15,-1 6 7-15,5-3-7 0,-3-3 5 16,-1 3-4-16,-2 0 5 0,0 0-3 15,0 0-2-15,0 0 2 0,0 0-8 0,0 0-8 16,0 0-20-16,0 0-60 0,0 0-80 16,0-1-83-16,-2-1-60 0,-2-1-51 15,-2 2-26-15,-3-1-16 0,0-2-1 0,-3 2 146 0,3-2 122 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cm"/>
          <inkml:channel name="Y" type="integer" max="10240" units="cm"/>
          <inkml:channel name="F" type="integer" max="8192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0-11-22T08:55:13.844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B4405C2-C770-4001-9A29-1CA27C991350}" emma:medium="tactile" emma:mode="ink">
          <msink:context xmlns:msink="http://schemas.microsoft.com/ink/2010/main" type="writingRegion" rotatedBoundingBox="5797,10799 5813,12246 5411,12250 5395,10803">
            <msink:destinationLink direction="with" ref="{DF5A55FB-BA6F-4D2D-841C-F2909C220A2F}"/>
          </msink:context>
        </emma:interpretation>
      </emma:emma>
    </inkml:annotationXML>
    <inkml:traceGroup>
      <inkml:annotationXML>
        <emma:emma xmlns:emma="http://www.w3.org/2003/04/emma" version="1.0">
          <emma:interpretation id="{58B9AE6C-8EB8-4E87-B1CF-304CC8744AEA}" emma:medium="tactile" emma:mode="ink">
            <msink:context xmlns:msink="http://schemas.microsoft.com/ink/2010/main" type="paragraph" rotatedBoundingBox="5797,10799 5813,12246 5411,12250 5395,108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A282F25-1368-4179-B455-A06F7FF20CD6}" emma:medium="tactile" emma:mode="ink">
              <msink:context xmlns:msink="http://schemas.microsoft.com/ink/2010/main" type="line" rotatedBoundingBox="5797,10799 5813,12246 5411,12250 5395,10803"/>
            </emma:interpretation>
          </emma:emma>
        </inkml:annotationXML>
        <inkml:traceGroup>
          <inkml:annotationXML>
            <emma:emma xmlns:emma="http://www.w3.org/2003/04/emma" version="1.0">
              <emma:interpretation id="{F05DCB5D-2EBC-4389-8373-AEBE7010A026}" emma:medium="tactile" emma:mode="ink">
                <msink:context xmlns:msink="http://schemas.microsoft.com/ink/2010/main" type="inkWord" rotatedBoundingBox="5775,10799 5778,11012 5431,11016 5429,1080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11 59 165 0,'-2'-4'24'0,"-1"-1"8"16,-1 2 16-16,4 3 28 0,-2-3 17 0,2 3 6 15,-1-3-5-15,1-1-13 0,0 0-21 16,3 1-14-16,-2-3-18 0,7 1-8 0,-2 1-4 15,-2 1 0-15,4-2 0 0,-1 1 6 16,3 2 8-16,-1 1 11 0,0 1 17 0,0 0 11 16,0 1-3-16,0 2-3 0,-2 3-9 15,4 3-9-15,-2-3-10 0,-1 0-9 16,1 4-6-16,-6 2-10 0,1-4-7 16,-1 4-2-16,-3 0-2 0,-1 0-9 0,-4 1-3 0,2-1-1 15,-7 0-1-15,1 0 4 0,-2 0-1 16,0-1 2-16,-4 0 1 0,0-2 16 15,5-3 41-15,-1-2 45 0,0 2 38 16,1-4 30-16,4 1 14 0,1-3 5 16,2 1-23-16,3-1-23 0,0 0-24 0,2 0-25 15,1 2-23 1,3-2-22-16,3 0-19 0,3 0-25 16,3-2-12-16,-1 2-6 0,4-1-10 15,0 1-14-15,-1-5-53 0,1 4-114 16,-2-4-123-16,-2 2-58 0,-2-1-53 15,-3-1-21-15,2 2 128 0,-4-1 148 0</inkml:trace>
          <inkml:trace contextRef="#ctx0" brushRef="#br0" timeOffset="385.07">330 89 573 0,'-3'0'31'16,"-2"-4"45"-16,1 1 31 0,1 3 15 16,-3 0 19-16,1 0-6 0,2 3-19 0,3 1-22 15,-3 4-28-15,1 3-20 0,2-5-19 16,0 2-9-16,0 2-5 0,2-4-1 0,1 0 7 15,0-1 3-15,2 1-1 0,-4-5 1 16,4-1-5-16,-4 0-2 0,4 0-2 16,-2-1-6-16,1-5-1 0,2-2-3 0,-3 4-2 15,2-2 3-15,-4 0 0 0,2 0 25 16,-3-2 52-16,0 5 34 0,-3 2 37 16,0-2 23-16,-3 3 9 0,2 0-4 0,-2 0-22 15,0 3-29-15,0-2-41 0,3 2-26 0,-2 5-37 16,2-8-171-16,0 6-222 0,1-5-154 15,2-1-159-15,0 0 44 0,0 0 251 16</inkml:trace>
        </inkml:traceGroup>
        <inkml:traceGroup>
          <inkml:annotationXML>
            <emma:emma xmlns:emma="http://www.w3.org/2003/04/emma" version="1.0">
              <emma:interpretation id="{B0ED931D-D792-4219-8D37-2A0441AECDD4}" emma:medium="tactile" emma:mode="ink">
                <msink:context xmlns:msink="http://schemas.microsoft.com/ink/2010/main" type="inkWord" rotatedBoundingBox="5802,11294 5805,11579 5468,11583 5465,11297"/>
              </emma:interpretation>
            </emma:emma>
          </inkml:annotationXML>
          <inkml:trace contextRef="#ctx0" brushRef="#br0" timeOffset="1703.56">64 540 96 0,'-3'0'8'0,"3"0"12"15,0 0 10 1,0 0 8-16,0 0 6 0,0 0 4 16,0 0-2-16,0 0 0 0,0 0-6 0,0 0-5 15,0 0-6-15,-5 0-4 0,5 0-1 16,0 0-5-16,0 0 2 0,0 0 1 16,0 0 1-16,0 0 1 0,-1-3 13 15,-4 3 2-15,5 0 7 0,0 0 1 16,0 0 1-16,0 0 1 0,0 0 4 0,0 0-5 0,0 0 0 15,0 0-3-15,0 0-2 0,-1-1 1 16,1 1 0-16,-2-5-3 0,2 5 7 16,0 0 4-16,0 0-3 0,0 0 5 15,0 0-4-15,-3-3-8 0,3 0-11 0,0 3-4 16,0 0-13-16,3-3 2 0,-3 3-10 16,0 0 1-1,3-4 4-15,0-2 4 0,0 4 5 16,2-2-3-16,1 2 0 0,0 1 8 15,1-2-6-15,1 3 0 0,1-3 1 0,-5 0-1 16,7 3 3-16,-3 0 7 0,-2 3 8 16,0 0 4-16,1 0 4 0,-4 0-5 15,5 3-4-15,-8 3 0 0,0 0-6 16,0 0-8-16,-9-2 0 0,4 3-5 0,1-1-1 0,-5 3 5 16,0 0 5-16,-2-1 7 0,-1-4 31 15,1 3 30-15,1-2 40 0,1-2 19 16,0 0 4-16,-1 0-18 0,4-5-17 15,6-1-31-15,0 0-28 0,0 0-25 16,0 0-26-16,0 0-6 0,0 5-6 0,5-4-6 16,1 2 11-16,2-1-7 0,1-1-4 0,1 4 3 15,1-4 0-15,1 4 0 0,0-1-8 16,2-1 0-16,-5 1-2 0,0 2-2 16,-3 0-2-16,-2 0 8 0,1 0-7 0,-5 0 3 15,0 0 2-15,-5 2-5 0,2 1 5 16,-4-4 5-16,-2 3-1 0,0-2 1 15,0 3 2 1,1-3 5-16,-1-2 2 0,0 1 4 16,1-4-5-16,2 4-1 0,2-5-14 0,-4 0-17 15,8 0-63-15,0 0-124 0,0 0-137 16,0-5-113-16,0 1-46 0,2-2-19 16,4 0 54-16,-2-2 199 0</inkml:trace>
          <inkml:trace contextRef="#ctx0" brushRef="#br0" timeOffset="2057.07">365 680 842 0,'-8'0'69'0,"0"3"52"15,1-3 37-15,1 1 16 0,0-1-1 16,3 2-15-16,3 2-30 0,0 1-31 16,-3-2-34-16,6 3-28 0,-3 0-12 0,0-2-13 15,3 2-7-15,3-1-7 0,-2-4-21 16,2-1 4-16,-3-1-1 0,3-2 7 0,-1 0 7 16,0-3 11-16,-1 0 21 0,-2 0 38 15,1 1 57-15,-3-1 55 0,0 0 63 0,-3 5 72 16,1-4 59-16,-2 5 32 0,1 0-32 15,-4 0-58-15,0 6-70 0,1-1-69 16,0 2-62-16,-3 1-48 0,1 2-45 16,7-2-28-16,-7 1-155 0,8-2-279 0,0-1-290 0,0-2-147 15,5-1-128-15,-2 0 210 0,3-3 334 16</inkml:trace>
        </inkml:traceGroup>
        <inkml:traceGroup>
          <inkml:annotationXML>
            <emma:emma xmlns:emma="http://www.w3.org/2003/04/emma" version="1.0">
              <emma:interpretation id="{3D916F5E-4F2A-46DF-9E0A-8D3BD68AB5EA}" emma:medium="tactile" emma:mode="ink">
                <msink:context xmlns:msink="http://schemas.microsoft.com/ink/2010/main" type="inkWord" rotatedBoundingBox="5806,11936 5809,12246 5411,12250 5407,11940"/>
              </emma:interpretation>
              <emma:one-of disjunction-type="recognition" id="oneOf1">
                <emma:interpretation id="interp1" emma:lang="" emma:confidence="0.5">
                  <emma:literal>it</emma:literal>
                </emma:interpretation>
                <emma:interpretation id="interp2" emma:lang="" emma:confidence="0">
                  <emma:literal>if</emma:literal>
                </emma:interpretation>
                <emma:interpretation id="interp3" emma:lang="" emma:confidence="0">
                  <emma:literal>E</emma:literal>
                </emma:interpretation>
                <emma:interpretation id="interp4" emma:lang="" emma:confidence="0">
                  <emma:literal>☺</emma:literal>
                </emma:interpretation>
                <emma:interpretation id="interp5" emma:lang="" emma:confidence="0">
                  <emma:literal>F</emma:literal>
                </emma:interpretation>
              </emma:one-of>
            </emma:emma>
          </inkml:annotationXML>
          <inkml:trace contextRef="#ctx0" brushRef="#br0" timeOffset="2927.16">74 1167 143 0,'0'-6'19'0,"-1"0"18"16,-1-2 21-16,-1 5 29 0,3-3 43 15,0 6 28-15,-6-1 21 0,6 1 18 0,0 0 5 16,0 0 7-16,0 0-4 0,0 0 5 0,-1 0 3 15,1 1-26-15,-6 2-33 0,1 5-34 16,1 5-24-16,-1 2-12 0,-3-2 0 16,-1 4 10-16,0-2 21 0,2 1 20 0,-2 3 11 15,3-2 9-15,0-2-9 0,1 0-26 16,2-8-25-16,3 5-28 0,0-5-17 16,1 2-9-1,4-1-4-15,3-5-6 0,5 0 3 16,1-2-8-16,1-2 0 0,5-2-5 15,2-2-11-15,-4-1-27 0,8-7-23 0,-6 5-40 16,1 1-103-16,-3-2-131 0,-6-3-135 16,-1 5-88-16,-7-2-38 0,1 1 10 15,-4 1 41-15,-2-1 108 0,1 1 186 16</inkml:trace>
          <inkml:trace contextRef="#ctx0" brushRef="#br0" timeOffset="3174.17">132 1177 1289 0,'-6'0'103'0,"0"6"76"0,-2 0 55 0,4 1 54 0,0 1 35 15,-2 2 3-15,3 4-25 0,3 0-54 16,0 1-59-16,0 2-50 0,0 2-40 16,0-1-39-16,3-2-23 0,2 5-6 15,-4-6-11-15,3 4-9 0,0-8-7 16,-2 2-5-16,-1-2-3 0,2 1-9 15,0-5-13-15,-3-4-96 16,0 4-111-16,0-7-126 0,0 0-108 16,0 0-86-16,0 0-36 0,0 0 30 15,3-3 102-15,0-3 201 0</inkml:trace>
          <inkml:trace contextRef="#ctx0" brushRef="#br0" timeOffset="3543.47">362 1266 984 0,'0'-6'75'0,"-8"2"80"0,8 4 77 0,-3-2 65 16,-2 2 23-16,2 0-15 0,0 2-48 15,0 2-56-15,0 2-61 0,0 0-54 0,0 2-43 16,3-2-25-16,-1 3-8 0,1-3-4 16,0-3-2-16,4 1-1 0,-2-3 4 15,2 2-2-15,-1-3-5 0,3-3-5 16,-1 0 0-16,1-2 0 0,-1-1 5 0,1 0 2 16,-2 1-2-16,1-1 28 0,-5 6 71 15,0 0 87-15,0 0 72 0,0 0 25 16,0 0 3-16,0 0-29 0,-3 0-50 15,1 2-50-15,-2 1-64 0,1 0-67 0,0 1-145 16,-5 1-242-16,5-2-317 0,-2 0-364 16,4 0-11-1,1-3 212-15,0 0 349 0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cm"/>
          <inkml:channel name="Y" type="integer" max="10240" units="cm"/>
          <inkml:channel name="F" type="integer" max="8192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0-11-22T08:55:19.692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780CB70-7797-4671-BF16-B508EADBF67D}" emma:medium="tactile" emma:mode="ink">
          <msink:context xmlns:msink="http://schemas.microsoft.com/ink/2010/main" type="writingRegion" rotatedBoundingBox="8313,10560 8288,11992 7912,11985 7937,10554">
            <msink:destinationLink direction="with" ref="{F6380159-AF46-482C-B464-C12AB50DE23A}"/>
          </msink:context>
        </emma:interpretation>
      </emma:emma>
    </inkml:annotationXML>
    <inkml:traceGroup>
      <inkml:annotationXML>
        <emma:emma xmlns:emma="http://www.w3.org/2003/04/emma" version="1.0">
          <emma:interpretation id="{E95E1C6C-1946-4134-B1B2-876CB159E25E}" emma:medium="tactile" emma:mode="ink">
            <msink:context xmlns:msink="http://schemas.microsoft.com/ink/2010/main" type="paragraph" rotatedBoundingBox="8313,10560 8288,11992 7912,11985 7937,105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5E45E0B-EE6E-46EA-898C-8956C6B06BB9}" emma:medium="tactile" emma:mode="ink">
              <msink:context xmlns:msink="http://schemas.microsoft.com/ink/2010/main" type="line" rotatedBoundingBox="8313,10560 8288,11992 7912,11985 7937,10554"/>
            </emma:interpretation>
          </emma:emma>
        </inkml:annotationXML>
        <inkml:traceGroup>
          <inkml:annotationXML>
            <emma:emma xmlns:emma="http://www.w3.org/2003/04/emma" version="1.0">
              <emma:interpretation id="{B4AF7851-9C7D-4833-A66B-FCF743CE45C3}" emma:medium="tactile" emma:mode="ink">
                <msink:context xmlns:msink="http://schemas.microsoft.com/ink/2010/main" type="inkWord" rotatedBoundingBox="8313,10560 8308,10824 7973,10818 7977,1055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28 19 672 0,'-3'-4'56'0,"2"-4"74"15,-1 5 78-15,-1-1 67 16,0 4 41-16,3 0 20 0,-4 0-11 16,2 3-51-16,2-2-63 0,-1 5-69 0,-2-1-54 15,3 2-30-15,-2-2-3 0,2 1-32 16,0-1-8-16,0 1-1 0,0 2-4 16,5-5 2-16,-4 1 1 0,5-4 1 15,-3 2 5-15,3-2 3 0,-1-2 2 0,2-2-5 16,-2-2-5-1,1 1-3-15,-3-5 5 0,2 6 11 16,-5-1 27-16,0-1 41 0,0 6 154 16,-5-4-110-16,2-1-2 0,-3 2-17 15,-3 3-22-15,4 3-29 0,-4 2-22 16,2-1-20-16,1 2-16 0,0-1-1 0,6-5-22 16,-2 3-88-16,2-3-126 0,0 4-151 15,5-3-106-15,-4-2-160 0,5-2-187 0,0 0 11 16,2-6 327-16</inkml:trace>
          <inkml:trace contextRef="#ctx0" brushRef="#br0" timeOffset="516.62">174-124 769 0,'-3'0'48'0,"3"0"50"15,-5-1 62-15,3-5 71 0,2 6 46 16,0-3 20-16,2 0-26 0,1-2-37 0,-1 2-40 15,4-1-35-15,0-3-40 0,3 2-24 16,0 2-11-16,1-1 1 0,-1 1-1 0,5 0 8 16,-3 0 17-16,-1 6 7 0,1 0-11 15,-1 1-12-15,-1 2-16 0,-3 0-21 16,-1 1-2-16,-2 5-20 0,-3 0-40 16,0 3 20-16,-3 0 2 0,-3 0-5 15,-3 1-1-15,0 2 1 0,0-1 4 0,-5-1-2 16,2-1 14-1,3 1 50-15,-3-4 52 0,4-2 53 16,-1-2 48-16,3 2 0 0,2-5-30 16,1-2-16-16,1 3-44 0,2-5-31 15,2 5-13-15,2-6-8 0,-1 5-24 16,8-4-6-16,1-1-5 0,0 0-20 0,2-6-15 16,-1 5-65-16,4-7-116 0,-2-1-137 15,-3 2-124-15,0 1-128 0,0 0-108 0,-6 0-70 16,-1 0-90-16,-5 6-6 0,0 0 141 0,0 0 294 15</inkml:trace>
        </inkml:traceGroup>
        <inkml:traceGroup>
          <inkml:annotationXML>
            <emma:emma xmlns:emma="http://www.w3.org/2003/04/emma" version="1.0">
              <emma:interpretation id="{7B9CD51E-C499-4AE2-B0F0-78CF0B113CA8}" emma:medium="tactile" emma:mode="ink">
                <msink:context xmlns:msink="http://schemas.microsoft.com/ink/2010/main" type="inkWord" rotatedBoundingBox="8266,11061 8250,11991 7912,11985 7928,1105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572.56">219 339 1264 0,'-2'-6'75'0,"2"3"129"0,0 3 109 0,-7-4 68 16,7 4 31-16,-2-2-10 0,-4 2-20 16,5 2-103-16,-4 2-82 0,-1 2-81 15,0 2-45-15,-1 2-13 0,-2 3-6 16,5 5 7-1,-5-3 7-15,-1 2 27 0,1 5 11 0,3 5 14 16,0-5-10-16,4 2-10 0,-2-3-23 16,4 1-22-16,1-3-22 0,2-2-7 15,5-2-19-15,1-4-10 0,1-2-3 16,4-3-4-16,0-3-5 0,1 0-13 16,0-6-8-16,-5-4-3 0,3-2-16 15,0-1-7-15,-4-2 17 0,-6-3 7 0,5 1 19 0,-8 5 10 16,0-3 11-1,-2 7 20-15,-5-1 2 0,2 0-8 0,-7 0-21 16,3 6-38-16,-5 0-80 0,1 3-130 16,-2 1-169-16,0 1-176 0,1 1-165 15,0 1-100-15,2 0 104 0,3 4 312 16</inkml:trace>
          <inkml:trace contextRef="#ctx0" brushRef="#br0" timeOffset="1149.5">-26 460 895 0,'-5'-2'44'16,"1"-2"44"-16,2 5 48 0,-2 2 26 0,2 0 14 16,1 2-4-16,1-4-12 0,-2 5-28 15,-2-1-38-15,8-1-37 0,-2-1-28 0,-1 1-12 16,4-2-2-16,-2 2-3 0,3-2 1 15,2 1 2-15,-2-3 5 0,0 0-6 16,0-5 0-16,0 1 0 0,-2-2-3 0,-4 3-4 16,5-3 10-16,-5 0 32 0,0 0 33 15,-5 2 42-15,1-1 35 0,-1 4 29 16,1-1 1 0,-2 2-26-16,0 0-31 0,0 2-36 0,-1 2-41 15,1-1-31-15,0 0-70 0,6-3-124 16,-1 3-151-16,1-3-143 0,0 0-110 15,0 3-60-15,3-6 196 0,6 2-15 16,-1-5 197-16</inkml:trace>
          <inkml:trace contextRef="#ctx0" brushRef="#br0" timeOffset="2952.09">246 1006 1451 0,'0'-6'46'0,"3"1"71"0,-6-2 65 15,6-5 35-15,0 5 17 0,-1-7 7 16,4 2-1-16,-2 0-18 0,1-2-33 0,-1 0-50 15,2 1-24-15,-4 1-15 0,-2-3-12 0,-2 6-5 16,-1-1-18-16,-3-1-1 0,-3 5-8 16,2 3-9-16,-4 0-13 0,2 6-10 15,-2 0-10-15,-2 3-4 0,2 5-5 0,1-1-4 16,1 3 1-16,3 4-9 0,-2-2 3 16,8 3-4-16,0 4 9 0,5 0-9 15,1 5-8-15,3-3-17 0,0 0-26 16,1-2-40-16,-1-1-35 0,2-3-23 15,-2 2-2-15,-4-5 194 0,-1 2-155 16,-1-4 28-16,-3 1 27 0,0 0-101 0,-7-5 190 0,2 2 42 31,-9-1 30-31,5-1 37 0,-3 0 62 16,-4-3 35-16,-1-3 32 0,3 1 30 16,1-2-15-16,1-4-12 0,-2 1-39 15,3-5-36-15,2 0-44 0,3-4-53 0,-1-1-38 0,5-1-35 16,2 0-14-16,5-1-14 0,-1 0-20 15,8-2-39-15,2 1-49 0,-3 1-40 16,5-2-63-16,5 0-78 0,-5 2-67 16,3-2-74-16,-1 0-55 0,-4 0-86 0,1 2-109 15,-4 1-28-15,-1-2 98 0,-1 4 259 16</inkml:trace>
          <inkml:trace contextRef="#ctx0" brushRef="#br0" timeOffset="2435.71">7 1028 701 0,'-4'-4'32'16,"1"4"24"-16,-3-2 46 0,-2 4 37 15,4-1 26-15,-4 5 11 0,0 0 9 0,5 0-19 16,-3 3-32-16,3-5-34 0,2 1-33 0,1 1-25 0,0-2-11 16,1-2-10-16,2 1 11 0,2-3 1 15,-1-3-2 1,4 3-2-16,0-6-5 0,-1 4-2 16,1-4-6-16,1-1-5 0,-2 1-5 0,-4 0 29 15,-3 6 37-15,0-4 25 0,0-2 14 16,-1 6-23-16,-5-2-20 0,-2-1-17 15,1 6-28-15,-1-3-67 0,-4 3-97 0,4 2-112 16,1 1-128-16,4-5-127 0,0 2-89 16,3-3 146-16,0 0 188 0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cm"/>
          <inkml:channel name="Y" type="integer" max="10240" units="cm"/>
          <inkml:channel name="F" type="integer" max="8192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0-11-22T08:55:26.048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C0B7E05-B227-456A-B749-923B2B5E01F3}" emma:medium="tactile" emma:mode="ink">
          <msink:context xmlns:msink="http://schemas.microsoft.com/ink/2010/main" type="inkDrawing" rotatedBoundingBox="5687,10778 7945,10645 7996,11508 5738,11641" semanticType="underline" shapeName="Other">
            <msink:sourceLink direction="with" ref="{DF5A55FB-BA6F-4D2D-841C-F2909C220A2F}"/>
            <msink:sourceLink direction="with" ref="{F6380159-AF46-482C-B464-C12AB50DE23A}"/>
          </msink:context>
        </emma:interpretation>
      </emma:emma>
    </inkml:annotationXML>
    <inkml:trace contextRef="#ctx0" brushRef="#br0">-1819 858 85 0,'0'0'6'16,"0"0"5"-16,0 0 4 0,0 0 7 15,0 0 6-15,2 0 8 0,-2 0 8 0,0 0 7 16,4 0 7-16,-4 0 3 0,0 0 2 15,0 0-3-15,0 0 1 0,0 0-8 16,0 0 1-16,0 0-1 0,2 0 1 16,-2 0 7-16,0 0 2 0,0 0-2 15,0 0 1-15,0 0-9 0,0 0-4 0,0 0-4 0,0 0-3 16,0 0 1-16,0 0-4 0,4 0-4 16,-4 0 5-16,0 0 2 0,0 0-1 15,0 0-1-15,0 0-3 0,0 0-6 16,0 0 3-16,0 0-8 0,0 0-14 0,0 0 0 15,0 0-3-15,0 0-2 0,0 0-3 16,0 0-1 0,0 0-2-16,5 0 3 0,-5 0 0 15,1 0 3-15,-1 0-2 0,2 0 16 0,2 0 4 16,-4 0 3-16,0 0 6 0,2 0 1 16,4 0 8-16,-2-3-8 0,-1 3 0 15,3 0-2-15,0-1-16 0,-1 1 3 16,1-3-6-16,0 3-5 0,0 3-3 15,0-3-2-15,0 0-108 0,0 0 122 0,2-3 10 0,-1 3 0 16,1 0 11-16,1-3 7 0,2 3-1 16,-1-5 9-16,2 5 7 0,-1-1-13 15,1 1 6-15,0-3-10 0,2 0 2 16,-1 3-1-16,-1-3-8 0,5 1 9 16,0-1-3-16,-2 2-6 0,0 0 0 15,3-4 6-15,3 4-2 0,0-2 5 0,-1 0-1 0,-2 0-10 16,2-2-3-16,-2 5 0 0,-2-3-7 15,3 0-8-15,-4 3-10 0,-2-1 1 16,4-1-8-16,-2 2-1 0,0 0 4 16,-3-3-6-16,6 3 6 0,-2 3 0 0,-1-6-6 15,0 6 6-15,0-3-2 0,-2 0-4 16,3 0 6 0,-3 0-1-16,4 0-1 0,-2 0 5 15,0 0-2-15,3 0 0 0,-4 0-1 16,-1 0 0-16,4 0-2 0,-2 0-4 0,0-1 5 15,-1 2-2-15,1-1 1 0,2 0 3 16,-2 0 1-16,1-1-5 0,-2 1 4 16,0 0-5-16,1-3 3 0,-5 1 0 15,4 1-1-15,-5 1 1 0,3-3-1 0,-3 1 5 16,3 1-6-16,-6 1 8 0,6-3-5 0,-4 3-6 16,-1 0 2-16,2 0-2 0,1 0 6 15,-3-2-6-15,-2 1 0 0,4-2 2 16,0 2 4-16,0-1 1 0,-2-1-3 15,1 2 2-15,0 1-6 0,-1-2 6 16,1 2-1-16,-1 0 3 16,2-1-5-16,-3 1 0 0,2 1 0 15,-2-1 0-15,1 2-4 0,0-2-2 16,0 3 4-16,-1-2-3 0,0-1 12 16,0 2-1-16,2-2-9 0,-2 0 0 15,4 0 11-15,-7 0-13 0,6 3 7 0,-1-3 3 16,0 0-6-16,2 0 1 0,-2 0 6 15,-1 0-2-15,2 0-7 0,0 0 7 0,1 0-2 16,0 0-1-16,-1 0 2 0,-1-3-3 16,2 3-3-16,-2 0 3 0,4 0 6 0,-1 0-2 15,-1 0 1-15,-1 0 95 0,2 0-109 16,1-2-6-16,0 2 5 0,-1 0 4 16,-1 0 3-16,-2-1-1 0,5 1-5 15,-2-3-1-15,2 3 15 0,-2-2 0 0,3 2 3 0,-2-3 2 16,1 2 3-16,-1 1 7 0,1-3-2 15,-3 3-4-15,1 0 7 0,2-2-5 16,-1 2 2-16,-3-3 0 0,4 3-1 16,-4 0 12-16,3 0-1 0,-2 0 4 15,2 0 4-15,-1-3-7 0,0 3-2 32,-2 0-1-32,1-3-2 0,-2 3 4 0,-1-1-2 0,1 1-1 15,-1-2 0-15,2-1 5 0,-4 2-7 16,4 1-4-16,-3 0-2 0,-1-2-9 15,4 2-8-15,-2 0-1 0,-2-3-3 0,-1 3 1 16,4 0 0-16,-5-1 11 0,4 1-2 16,0 0 1-16,-4 0-11 0,1 0 11 15,-4 0-2-15,3-2-1 0,2 2 3 0,-1 0-6 16,-4 0 4 0,5 0 0-16,-1 0-1 0,1 0-65 15,-2-3 80-15,0 6 4 0,4-6-8 16,-5 3 1-16,4 0-5 0,-5 0 0 0,-1 0-5 15,6 0 4-15,-1 0-10 0,-2 0 0 16,0 0 0-16,0 0 0 0,-3 0 6 16,2 0-6-16,2 0 0 0,1 2-1 0,-2-4 1 15,1 4 0-15,-2-4 3 0,2 0 6 16,-2 2 4-16,2 0 3 0,-1-2 8 16,2 2 12-16,-5 0-5 0,0 0 8 15,1 0-2-15,4 0-5 0,-5 0 0 16,3 0-7-16,0-1-5 0,0 1-8 0,2 0 8 15,-5 0-12-15,1-2 2 0,-1 2-6 0,5 2-3 16,-5-2 6-16,1-2-14 0,2 1 12 16,2 2-1-16,-1-2 4 0,-2-1-1 15,-2 2-6-15,6 0-1 0,-5 0 5 0,5 0-5 16,-3 0-1-16,-3 0 9 0,0 0-6 16,5-3-6-16,-1 0 8 0,-4 5 2 15,5-4-1 1,-1-1-5-16,-4 2 6 0,7 1-3 15,-6 0 10-15,4 0-6 0,-2-2 3 0,0 2-1 16,-3 2-3-16,0-2 0 0,3 1-3 16,1-2 0-16,-4 1-3 0,6 0 2 15,-3 1-2-15,2-1 0 0,-1 0 0 16,-1 0 5-16,2 3-22 0,-4-7 24 16,5 5-2-16,-4-1-5 0,2-1 10 0,2-2 0 0,-2 3 9 15,0-3-14-15,2 6 11 0,-3 0-5 16,2-6-2-16,-1 3-7 0,-1-3-4 15,2 3 5-15,-2 0 1 0,-3 0-8 16,4 0 8-16,-4 0-2 0,3 3-1 16,2 0 1-16,-1-3 0 0,-1 0-1 0,2 0-1 15,-4 0 2-15,4 0-2 0,-2 0 5 0,2 3-6 16,-4-3 6-16,4 0 3 0,-5 0 1 16,6 1-2-16,-5-2 3 0,5 1 6 15,-6 0-6-15,3-3 5 0,2 3 3 0,-4-3-4 16,4 6-4-16,-4-3-12 0,-1 0 2 15,0 0 7-15,2 0-3 0,2 3-3 16,-4-3 3 0,0 0-2-16,0 0-6 0,0 0-10 0,0 0-65 15,0 0-97-15,-1 0-139 0,-5 1-149 16,-3-1-143-16,-2 0-128 0,-2 0-25 16,-3 0 55-16,-2 0 292 0</inkml:trace>
    <inkml:trace contextRef="#ctx0" brushRef="#br0" timeOffset="3303.23">-1834 888 92 0,'3'0'6'0,"-3"0"7"0,5-2 7 16,-5 2 4-16,0 0 7 0,0 0 7 15,1 0 7-15,4-1 9 0,-2 1 11 16,1-5 5-16,-2 5 16 0,2-1 20 0,-4 1 13 15,5-3 6-15,-2 0 3 0,1 3-4 0,-4 0-4 16,3-5 7 0,0 5 27-16,0-3 26 0,0 3 16 0,0 0 18 15,2 0 24-15,-5 0 26 0,3 0 25 16,-3 0 20-16,0 0 24 0,0 0 14 16,0 0-6-16,0 0-33 0,0 0-58 15,0 0-51-15,0 0-54 0,0 0-49 16,0 0-31-16,0 0-18 0,0 0 7 15,0 0 33-15,0 0 35 0,0 0 30 0,0 0 28 16,0 0 9-16,0 0-97 0,0 0-5 16,0 0-9-16,0 0-16 0,0 0-12 15,0 0-17-15,0 0-12 0,0 0-2 16,0 0-3-16,0 0-2 0,0 0-4 0,0 0 0 16,0 0-5-16,0 0 6 0,0 0-7 0,0 0 2 15,0 0-1-15,0 0-2 0,0 0-1 0,0 0 0 16,0 0-1-16,0 0-1 0,0 0 1 15,0 0-1-15,0 0 0 0,0 0 3 16,0 0-1-16,0 0 1 0,0 0-4 0,0 0-1 16,0 0 4-16,0 0 0 0,0 0-1 15,0 0 0 1,0 0 0-16,0 0-1 0,0 0 4 16,0 0-1-16,0 0 0 0,0 0-1 15,0 0-4-15,0 0 1 0,0 0-1 16,0 0 0-16,0 0 1 0,0 0 0 0,0 0 0 15,0 0 1-15,5 0 0 0,-1 0-4 16,-1 3 8-16,0 2-7 0,2-5 3 16,-1 3 10-16,-4 0-14 0,5-3 4 0,1 1 91 15,0-1-100-15,1 3-4 0,-4-1 1 0,3-2 0 16,1 3-1-16,-3-3 2 0,5 0-1 16,-4 0 3-16,4 3 5 0,-2-3 7 15,1 0 0-15,1 1-4 0,-3-1-3 16,3 3 1-16,-4-3 6 0,4 0 0 0,-2 0-4 15,1 0 0-15,1 3-2 0,-3-3 3 0,5 4 4 16,-2-4-1-16,1 0-8 0,-1 5 2 16,-1-4 3-16,2 1 4 0,-4 1-7 15,4 0 3-15,-1-2-4 0,0 2 5 0,-2 2-3 16,1-5 3-16,-1 3 3 0,1 1-3 16,3-4 0-16,-4 3-1 0,4-1 0 15,-2-1-3 1,1 2 4-16,-2-1-1 0,1-1 0 0,-1 2 0 15,1-1 0-15,0-2 1 0,-2 1-4 16,1 2 4-16,1-3-1 0,0 2 1 16,-3-1-1-16,2-1 0 0,1 4 1 15,0-2-4-15,0-2 4 0,0 4-1 16,1-2 1-16,4-2-1 0,-2 0-9 0,2 0 13 16,1 1-2-16,-2-2-1 0,4 2 0 0,0-2-1 15,-2 1 1-15,0 0-3 0,2 0 3 16,-1 0-1-16,-2 0 1 0,1 0-4 0,0 1 1 15,0-1 3-15,-1 0 0 0,-4 0 0 16,4 0 3-16,1 2-4 0,-1-2 1 16,2 1-1-16,-2-1 0 0,3 3 3 15,-1-3-1-15,-2 2 0 16,3-1-3-16,-4 4 2 0,2-4-5 16,3 2 3-16,-2-1 3 0,-1-1-4 15,1 4 1-15,-1-4 3 0,4 2-3 16,-4-1-2-16,3-1 3 0,-4 2 2 0,4-3-3 15,-2 2-2-15,2-1 6 0,-1 2-3 16,1-3 0-16,-3 1 3 0,2-1-7 16,0 2 7-16,-2 1-7 0,0-3 7 0,-1 1-4 0,1 1-2 15,0-1 6-15,-2-1 0 0,4 3-4 16,-2-3 4-16,2 0-7 0,-2 3 3 16,2-3 1-16,-2 2-1 0,0-2 1 15,-2 1 56-15,-1 2-63 0,1-3 0 16,-3 2 0-16,-1-1 0 0,2-1-3 0,-1 3 0 15,0-1 4-15,2-2-4 0,-3 1 8 0,0 2 1 16,0-1-1-16,1-2 5 0,-1 4-4 16,2-4 3-16,-2 2 0 0,-1-1 0 15,2 2 0-15,-1-3-4 0,-1 2 3 0,0-1-3 16,-2-1 0-16,1 3 3 0,2-3-3 16,-3 1 4-16,-1-1-1 0,1 2-2 15,3 1-1-15,-2 0 4 16,0-3-4-16,0 3 4 0,2-2-4 15,-3-1 4-15,0 2-4 0,2-2 1 16,-1 3 0-16,1-3 0 0,1 1 0 16,-6-1-6-16,3 2 7 0,0-2-2 15,-1 3 0-15,-1-2 0 0,-1-1 1 0,-1 2 3 16,4 1-5-16,0-3 6 0,-3 3-7 16,3 0 7-16,-2-2-4 0,-1 1-2 0,4-2 3 0,-1 3 3 15,0-2 0-15,-2 1-4 0,2 1 1 16,-3-3 2-16,2 1-2 0,1 1 2 15,-3 0-4-15,1 0-2 0,-1-1 0 16,2-1 7-16,-1 3-3 0,1-1-4 16,1-1 1-16,0-1 7 0,-1 3-3 15,4-3 3-15,-3 2-1 16,-2-1-4-16,1-1 1 0,-1 3-1 16,1-1 4-16,-4-1-5 0,4-1 4 0,-2 3 0 15,2-3-4-15,-1 0 1 0,-2 0 0 16,1 2 0-16,-3-2-1 0,4 1 5 15,-2-1-4-15,2 0 0 0,1 0 4 16,-4 3-1-16,4-1-3 0,-1-2 3 16,1 0-1-16,-4 0 0 0,2 0 1 0,2 0-5 0,-1 0 1 15,-2 0 0-15,4 0 0 0,-4 0 1 16,4 0 0-16,-3-2 0 0,1 4 4 16,-1-4-4-16,5 2 1 0,-7 0-1 0,5 0 1 15,-1 0 0-15,2 0-1 0,-1 0 1 16,-2 2 0-16,3-4 0 0,2 4 0 15,-6-4 0-15,3 2 3 0,0-1-4 0,0 2 4 0,-3-1-4 16,2 0 4-16,-1 0-5 0,1 0 4 16,-2 0-3-16,0 2-1 0,-3-2 4 15,5 0 0-15,-4 0-4 0,4 3 1 16,-2-3 3-16,0 0-7 0,-3 0 7 0,3 0 0 16,-3 0 0-16,4 0-4 0,-4 0 4 15,2 0 0 1,2 1-4-16,-2-1 3 0,2 0-3 15,-4 0 3-15,2 0 0 0,2 0 0 16,-1 2 0-16,-3-2 0 0,3 0 0 0,-3 0-1 16,5 0 4-16,-5 0-5 0,0 0 1 15,0 0-1-15,0 0 1 0,0 0 0 16,0 0-108-16,0 0 121 0,0 0 0 16,0 0 0-16,0 0 1 0,0 0-7 0,0 0-31 0,0 0-42 15,1 3-47-15,-1-3-83 0,0 0-275 16,0 0-249-16,0-3-196 0,-1 0-276 15,-4-3-134-15,-2-6 521 0</inkml:trace>
    <inkml:trace contextRef="#ctx0" brushRef="#br0" timeOffset="653.61">-565 654 608 0,'-6'0'56'0,"1"0"65"16,5 0 70-16,0 0 69 0,0 0 52 15,0 0 40-15,0 0 8 0,0 0-31 0,0 0-68 16,0 0-71 0,0 0-65-16,0 0-54 0,0 0-34 15,0 1-18-15,5 2-13 0,1 3-3 16,1-3 3-16,-1 6-1 0,3 0-5 16,3 1 5-16,1-2-6 0,-3 0-1 0,7 0 5 15,-4-1-1-15,6-1-5 0,-6 0 10 16,1 0-5-16,0-1-1 0,-7-1 1 15,2-2-2-15,0 2 0 0,-6-2 0 0,0-1 4 16,-3 3 14-16,-3 1 25 0,-1 1 15 16,-4 1 5-16,-2 1 1 0,-4 2-6 0,-1 0-8 15,1-1-7 1,4 3-12-16,-3-1-21 0,1 2-2 16,6-3-15-16,-1-2-69 0,2-1-97 15,4-1-128-15,-2 0-155 0,3-3-152 16,0-3-77-16,0 0 5 0,0 0 273 0</inkml:trace>
    <inkml:trace contextRef="#ctx0" brushRef="#br0" timeOffset="4775.44">-543 982 654 0,'3'-2'-9'16,"-3"2"35"-16,0 0 38 0,0 0 31 0,0 0 26 15,0 0 23-15,0 0 17 0,0 0 9 16,0 0-12-16,0 0-22 0,0 0-31 15,0 0-23-15,0 0-25 0,0 0-22 16,0 0-14-16,0 0-10 0,0 0-2 16,0 0-3-16,0 0-2 0,0 0-6 0,0 0 0 0,0 0 1 15,0 0-4-15,0 0-6 0,0 0-26 16,0 0-25-16,0 0-26 0,0 0-15 16,0 0-1-16,0 0 2 0,0 0 2 0,0 0 11 15,0 0 2-15,0 0 11 0,3-3 6 16,-3 3 2-16,0 0 9 0,0 0 14 15,0 0 9-15,0 0 13 0,3-1 13 0,-3 1 15 16,0 0 15-16,0-2 10 0,0 2 14 0,0 0 12 16,0-4 5-16,0 4 15 0,0-5 8 15,0 5 5-15,0-1-4 0,0 1-4 16,0-4-6-16,0 4-4 0,0 0-7 16,-3-2-12-16,3-2-7 0,0 4-14 15,0 0-8-15,0 0-4 16,0 0-3-16,-3-2 8 0,3 2 14 15,-3-4 11-15,-1 2 11 0,4 2 6 16,-5-1 8-16,5-2 11 0,-4 1 3 16,4 2 2-16,-5-1-1 0,2-2-3 15,3 3-11-15,-3-3-8 0,3 3-1 0,0 0-7 16,-4-3-10-16,4 3-9 0,0 0-1 16,0 0-6-16,0 0-13 0,0 0-6 0,0 0-3 15,0 0-7-15,0 0-2 0,0 0-2 16,0 0-2-16,0 0 2 0,0 0 3 0,0 0-3 15,0 0-1-15,0 0-1 0,0 0 2 16,0 0 0-16,1 0-1 0,-1 0 5 16,0 0-5-16,0 0 1 0,3 3-2 15,-3-3 2 1,0 0 5-16,0 0 2 0,0 0-4 0,0 0-2 16,0 0 5-16,0 0 0 0,0 0-4 15,0 0 16-15,0 0-5 0,0 0 4 16,0 0-8-16,0 0 2 0,-4-5-2 15,2 4 5-15,-2-2 4 0,2 1 8 16,-3 1-2-16,2-2-1 0,0 1 14 16,0 1-47-16,3 1 53 0,0 0 3 0,0 0-4 0,0 0 0 15,0 0 0-15,0 0-9 0,0 0 1 16,0 0-2-16,0 0-16 0,0 0-5 16,0 0-5-16,0 0-6 0,0 0 2 0,-3 1-1 15,3 1-6-15,3 1 5 0,-3 0 2 16,2 3 0-16,2-2-7 0,-1 2 8 15,2 2-3 1,1 1-3-16,0-2 4 0,-1 2 1 16,1-5 0-16,-2 7-7 0,5-4-3 0,0 4 11 15,-1-5-6-15,-2 1 2 0,0-1 4 16,0-2-10-16,-1 4 7 0,-1-4 5 16,-4 2-2-16,3-4 0 0,-3-2-4 15,0 4 4-15,0-4 0 0,-3 2-1 16,3 2 4-16,-1-2-6 0,-7-1 11 0,2 3-4 0,-4 1-8 15,0-4 7-15,-3 1-6 0,2 1 0 16,-2-3 0-16,-3 1 5 0,3 1 7 16,-1-2-1-16,4 3 11 0,1-3-11 15,-2 1-6-15,5 1-2 0,-2-2-11 16,8 0-47-16,0 0-70 0,0 0-69 0,-1 3-41 16,1 0-45-16,0-3-69 0,-2 3-57 0,4 0-56 15,-1 0-29-15,-1-3-37 0,0 0 190 16,0 0 150-16</inkml:trace>
    <inkml:trace contextRef="#ctx0" brushRef="#br0" timeOffset="10701.59">-1828 1491 52 0,'0'0'5'0,"0"0"5"0,0 0 2 0,0 0 2 15,0 0 5-15,0 0 4 0,0 0 7 16,0 0 0-16,0 0 5 0,0 0-2 16,0 0 2-16,6 2 3 0,-6-2 1 15,2 0-1-15,-1 0-3 0,4 0-1 0,-4 0-3 16,2 0-5-16,2 0 1 0,-2-2-5 0,0 2-2 16,3 0 0-16,0 0-3 0,0-3 2 15,1 3-4-15,1 0-4 0,3-1-1 16,-1 1-2-16,1-1-1 0,1 1 1 0,1-3-3 15,1 1 1-15,3 1 1 0,-1-2 1 16,-2 0-4-16,0 1 1 0,4-1 2 16,-3 2 0-1,0-1 0-15,0-1 0 0,0 2-2 16,-1-1 1-16,-1 2 1 0,1-3-2 0,1 2 1 16,-1-1-3-16,-1-1-1 0,1 3 4 15,1-3-2-15,-1 0 2 0,-1 2 1 16,2-1 11-16,-4-2 9 0,0 2 3 15,2-2 7-15,-2 2 5 0,-2-2 5 16,4 0 5-16,0 1 3 0,2 0-9 0,-2 0-3 0,1-3-7 16,-1 4-4-16,6-2-6 0,-6-1-8 15,4 4-3-15,-4-4-4 0,3 2-7 16,0 0-2-16,-4 2-1 0,3-1-2 16,1-1-2-16,-3 3 3 0,1-1 0 0,-2-1 0 15,-2-1 5 1,6 0 4-16,-4 2 1 0,3-1 3 15,1-2-3-15,-2 1-2 0,1 2 5 16,-3-5-1-16,8 6 1 0,-2-6 0 16,-1 4 4-16,2-2-6 0,1 1 1 15,-5 0-7-15,2 1 1 0,-4-2 2 0,1 2-6 16,4 1 3-16,-1-2-2 0,1 1-1 16,0 1 0-16,3 1 3 0,0-5-5 15,-1 5 0-15,0-1 0 0,-1-4 3 0,4 5-4 0,-3-3 4 16,-1-1 2-16,1 0-4 0,0-2 0 15,2 3 9-15,-2 0-1 0,3 0 8 16,2-2-5-16,-2 5-4 0,1-1-1 16,-3-2-2-16,2 0-1 0,-2 3-2 15,0-3-2-15,-1 1 0 0,0 1 0 16,-1 1-5-16,2 0 6 0,-1-2-1 0,0 2 2 0,4-3 1 16,-3 0 0-16,2 0 0 0,-2 0-4 15,0-1 0-15,2-1 3 0,-4 4-3 16,3 1-1-16,-3-5 1 0,-1 4 3 15,1 0-4-15,0 1 5 0,5-5-1 16,-7 5 3-16,1 0-4 0,0 0-1 0,-3 0 4 16,-1-1-1-1,3-1-4-15,-2 2-3 0,-5 0 3 16,-1 2 3-16,7-4 1 0,-4-1-4 16,-3 3-4-16,3 0 2 0,-3 5 3 0,0-5 0 15,0 1 4-15,2 2-5 0,-2-3 1 16,1 2 4-16,-2-4-1 0,-1 2 4 15,1-3-3-15,-2 3 6 0,-1-1 2 16,-2 2-2-16,3-1 2 0,-3 0-5 0,1 0 3 0,-4 0-1 16,0 0-6-16,0 0 1 0,0 0-1 15,0 0-3-15,0 0 6 0,0-1 1 16,5 1 6-16,-5 0-1 0,0 0 4 16,0 0 2-16,0 0-7 0,0 0-7 15,0-2 2-15,3 4 1 0,-2-4-6 16,4 2-1-16,-5-3-3 15,4 3-1-15,-1-1-8 0,-3 1-65 16,0 0-67-16,0 0-87 0,0 0-62 16,-1-2-56-16,-5 2 3 0,0-6 138 15</inkml:trace>
    <inkml:trace contextRef="#ctx0" brushRef="#br0" timeOffset="8313.55">-445 1277 290 0,'0'0'19'15,"0"0"15"-15,0 0 19 0,0-4 16 16,0 4 13-16,0 0 9 0,0 0 0 15,0 0-6-15,0 0-2 0,-3-3-10 0,3 3-7 16,0 0-4-16,0 0-6 0,0 0-3 16,0 0-4-16,0 0-1 0,0 0-6 15,0 0-10-15,0 0-6 0,0 0-10 16,0 0-4-16,0 0-6 0,0 0-4 0,3 0 1 0,-3 0-1 16,0 0 2-16,0 0-3 0,0 0 8 15,5 0 0-15,-7 0-1 0,4 3 1 16,1-6 1-16,-3 3-2 0,3 3 2 15,-3-3-2-15,0 0-3 0,3 0 2 16,-3 0-5-16,0 0 3 0,0 0-5 0,2 0 6 16,2-3 1-1,-4 3 3-15,0 0 17 0,0 0 23 16,0 0 28-16,0 0 29 0,0 0 18 16,0 0 12-16,-3 3-2 0,2-3-15 15,1 0-5-15,0 0-16 0,0 0-16 0,0 0-22 16,0 0-15-16,0 0-15 0,0 0 4 15,0 0-6-15,0 0-5 0,0 0 4 16,0 0 2-16,0 0 3 0,0 0-1 0,0 0-3 0,0 0 2 16,0 0-11-16,-2 0-2 0,-1 0-8 15,3 0 0-15,0 0-4 0,0 3-12 16,0 3 2-16,0-3-2 0,5 6 6 16,-1-2-4-16,-1 0 0 0,3 2 1 15,-1-1 2-15,-1 2 1 0,2-2-2 16,0 2-2-16,2-3-2 0,-4 1 3 0,-1-2 1 0,3-2-5 15,-4 2 5-15,3-4 6 0,-4 2-9 16,-1-4 6-16,0 2-1 0,0-2-4 16,0 0 5-16,0 0-4 0,0 4-1 15,0-4-3-15,0 0 7 0,-1 2-1 16,-1 2-1-16,-3-2 2 0,2 2 0 0,-1-2-7 16,-4 4-1-1,-2-3-2-15,2-2-12 0,-5 2-2 16,1 0-9-16,-4-2-29 0,4-1-37 15,2 5-46-15,-2-4-73 0,3-1-88 0,-1 0-95 16,1-1-77-16,3-2-75 0,-1 3 218 16</inkml:trace>
    <inkml:trace contextRef="#ctx0" brushRef="#br0" timeOffset="12156.07">-1040 1279 126 0,'0'-5'16'0,"0"5"11"0,0 0 10 16,0 0 11-16,0 0 13 0,0 0 11 15,0 0 6-15,0 0 8 0,0-4 4 16,0 4 0 0,0 0-4-16,0 0-8 0,0 0-12 0,0 0-13 15,0 0-13-15,0 0-11 0,0 0-13 16,1 0-5-16,4 0-4 0,-1 3 0 15,4-2-3-15,-1-1-1 0,2 5 0 16,2-4 1-16,1 2 0 0,2 0-2 16,-4 0 1-16,7-1 0 0,-3 2-2 0,-1-2-1 15,4 2 4-15,-1-1-5 0,-2 3 2 0,-2-2 1 16,2 4-3-16,-5-2 0 0,4 3-3 16,-2-2 1-16,-3 1-1 0,-1 2 2 15,-1-3-3-15,-6 2 1 0,6-1-1 16,-4-2-2-16,-4 0-2 0,1 0 3 0,-5 0 0 15,1 1-1-15,-1-2 4 0,-3 0 2 16,3 1 2-16,-3 2 10 0,0-2 1 0,1-2 6 16,1 4 1-16,-1-4 0 0,2 2-7 0,-3 0-6 15,6-3 0-15,0 6 0 0,-3-3-7 16,3 0 1-16,1 0-5 0,1 0-17 16,1 0-25-16,1-3-34 0,-1 3-38 15,2-2-50-15,1 1-50 0,0-2-23 16,-3-3 95-1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486" cy="3429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5634487" y="0"/>
            <a:ext cx="4310486" cy="3429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3259138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994728" y="3257550"/>
            <a:ext cx="7957820" cy="30861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310486" cy="3429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5634487" y="6513910"/>
            <a:ext cx="4310486" cy="3429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51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92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244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83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42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17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54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908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329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88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925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57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70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923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s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12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84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672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66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02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50EED99A-7706-4898-9447-0450BB39346C}" type="datetime1">
              <a:rPr lang="en-US" sz="1100" smtClean="0"/>
              <a:pPr algn="r"/>
              <a:t>10/17/2022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Show Title</a:t>
            </a:r>
          </a:p>
        </p:txBody>
      </p:sp>
      <p:sp>
        <p:nvSpPr>
          <p:cNvPr id="34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</a:p>
        </p:txBody>
      </p:sp>
      <p:sp>
        <p:nvSpPr>
          <p:cNvPr id="35" name="Rectangle 25"/>
          <p:cNvSpPr txBox="1">
            <a:spLocks/>
          </p:cNvSpPr>
          <p:nvPr userDrawn="1"/>
        </p:nvSpPr>
        <p:spPr>
          <a:xfrm>
            <a:off x="381000" y="5638800"/>
            <a:ext cx="8098302" cy="7620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 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Faculty of Computing &amp; Informatics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Multimedia University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4288" y="1976438"/>
            <a:ext cx="2043112" cy="533400"/>
            <a:chOff x="0" y="2000250"/>
            <a:chExt cx="3733800" cy="533400"/>
          </a:xfrm>
        </p:grpSpPr>
        <p:sp>
          <p:nvSpPr>
            <p:cNvPr id="5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35"/>
          <p:cNvGrpSpPr>
            <a:grpSpLocks/>
          </p:cNvGrpSpPr>
          <p:nvPr/>
        </p:nvGrpSpPr>
        <p:grpSpPr bwMode="auto">
          <a:xfrm>
            <a:off x="8583613" y="1976438"/>
            <a:ext cx="552450" cy="542925"/>
            <a:chOff x="8667750" y="2000250"/>
            <a:chExt cx="476250" cy="542925"/>
          </a:xfrm>
        </p:grpSpPr>
        <p:sp>
          <p:nvSpPr>
            <p:cNvPr id="14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1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Rectangle 25"/>
          <p:cNvSpPr txBox="1">
            <a:spLocks/>
          </p:cNvSpPr>
          <p:nvPr/>
        </p:nvSpPr>
        <p:spPr>
          <a:xfrm>
            <a:off x="381000" y="5638800"/>
            <a:ext cx="8097838" cy="7620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kern="0" dirty="0">
                <a:latin typeface="+mn-lt"/>
                <a:cs typeface="+mn-cs"/>
              </a:rPr>
              <a:t>TMA1201 Discrete Structures &amp; Probability </a:t>
            </a:r>
          </a:p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kern="0" dirty="0">
                <a:latin typeface="+mn-lt"/>
                <a:cs typeface="+mn-cs"/>
              </a:rPr>
              <a:t>Faculty of Computing &amp; Informatics</a:t>
            </a:r>
          </a:p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kern="0" dirty="0">
                <a:latin typeface="+mn-lt"/>
                <a:cs typeface="+mn-cs"/>
              </a:rPr>
              <a:t>Multimedia University </a:t>
            </a:r>
          </a:p>
        </p:txBody>
      </p:sp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3" name="Rectangle 32"/>
          <p:cNvSpPr>
            <a:spLocks noGrp="1"/>
          </p:cNvSpPr>
          <p:nvPr>
            <p:ph type="title"/>
          </p:nvPr>
        </p:nvSpPr>
        <p:spPr>
          <a:xfrm>
            <a:off x="2057400" y="281352"/>
            <a:ext cx="6509239" cy="3886200"/>
          </a:xfrm>
          <a:effectLst/>
          <a:scene3d>
            <a:camera prst="orthographicFront"/>
            <a:lightRig rig="threePt" dir="t"/>
          </a:scene3d>
          <a:sp3d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C9D657A1-4957-4173-8413-F74132E77F2B}" type="datetime1">
              <a:rPr lang="en-US" sz="1100" smtClean="0"/>
              <a:pPr algn="r"/>
              <a:t>10/17/2022</a:t>
            </a:fld>
            <a:endParaRPr lang="en-US" sz="1050" dirty="0"/>
          </a:p>
        </p:txBody>
      </p:sp>
      <p:sp>
        <p:nvSpPr>
          <p:cNvPr id="27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28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9654871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134D6712-C3CA-4ECF-9654-89118DED6AE1}" type="datetime1">
              <a:rPr lang="en-US" sz="1100" smtClean="0"/>
              <a:pPr algn="r"/>
              <a:t>10/17/2022</a:t>
            </a:fld>
            <a:endParaRPr lang="en-US"/>
          </a:p>
        </p:txBody>
      </p:sp>
      <p:sp>
        <p:nvSpPr>
          <p:cNvPr id="5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6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7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389271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CC6189F7-BE64-4C5B-959E-79F4EBAF39C3}" type="datetime1">
              <a:rPr lang="en-US" sz="1100" smtClean="0"/>
              <a:pPr algn="r"/>
              <a:t>10/17/2022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6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3132110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/>
          </p:nvPr>
        </p:nvSpPr>
        <p:spPr>
          <a:xfrm>
            <a:off x="228600" y="1676400"/>
            <a:ext cx="8229600" cy="1143000"/>
          </a:xfrm>
          <a:noFill/>
          <a:ln>
            <a:noFill/>
          </a:ln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1AD27527-043A-4C92-819A-BD33A0816AB2}" type="datetime1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31469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/>
          </p:nvPr>
        </p:nvSpPr>
        <p:spPr>
          <a:xfrm>
            <a:off x="1828800" y="3124200"/>
            <a:ext cx="5105400" cy="1981200"/>
          </a:xfrm>
        </p:spPr>
        <p:txBody>
          <a:bodyPr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F8A81219-7E0B-44A4-B0C6-3F5F6579B47A}" type="datetime1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171325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Question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467873B8-BEC1-4DAD-BF69-9DC182306A8F}" type="datetime1">
              <a:rPr lang="en-US" smtClean="0"/>
              <a:pPr/>
              <a:t>10/17/2022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>
                <a:solidFill>
                  <a:schemeClr val="tx1">
                    <a:alpha val="40000"/>
                  </a:schemeClr>
                </a:solidFill>
              </a:rPr>
              <a:t>or FALSE?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  <p:sp>
        <p:nvSpPr>
          <p:cNvPr id="8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83218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nswer Base"/>
          <p:cNvSpPr txBox="1"/>
          <p:nvPr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7200" dirty="0">
                <a:solidFill>
                  <a:schemeClr val="tx1">
                    <a:alpha val="40000"/>
                  </a:schemeClr>
                </a:solidFill>
                <a:latin typeface="+mn-lt"/>
                <a:cs typeface="+mn-cs"/>
              </a:rPr>
              <a:t>TRUE or FALSE?</a:t>
            </a:r>
          </a:p>
        </p:txBody>
      </p:sp>
      <p:sp>
        <p:nvSpPr>
          <p:cNvPr id="4" name="Answer"/>
          <p:cNvSpPr/>
          <p:nvPr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dirty="0">
                <a:solidFill>
                  <a:prstClr val="white">
                    <a:alpha val="40000"/>
                  </a:prstClr>
                </a:solidFill>
                <a:latin typeface="+mn-lt"/>
                <a:cs typeface="+mn-cs"/>
              </a:rPr>
              <a:t>TRUE or </a:t>
            </a:r>
            <a:r>
              <a:rPr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latin typeface="+mn-lt"/>
                <a:cs typeface="+mn-cs"/>
              </a:rPr>
              <a:t>FALSE</a:t>
            </a:r>
            <a:r>
              <a:rPr lang="en-US" sz="7200" dirty="0">
                <a:solidFill>
                  <a:prstClr val="white">
                    <a:alpha val="40000"/>
                  </a:prstClr>
                </a:solidFill>
                <a:latin typeface="+mn-lt"/>
                <a:cs typeface="+mn-cs"/>
              </a:rPr>
              <a:t>?</a:t>
            </a:r>
            <a:endParaRPr lang="en-US" dirty="0">
              <a:latin typeface="+mn-lt"/>
              <a:cs typeface="+mn-cs"/>
            </a:endParaRPr>
          </a:p>
        </p:txBody>
      </p:sp>
      <p:sp>
        <p:nvSpPr>
          <p:cNvPr id="6" name="Question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EF4A3B56-5FBC-49E6-B165-15B4DA4F4D46}" type="datetime1">
              <a:rPr lang="en-US" smtClean="0"/>
              <a:pPr/>
              <a:t>10/17/2022</a:t>
            </a:fld>
            <a:endParaRPr lang="en-US"/>
          </a:p>
        </p:txBody>
      </p:sp>
      <p:sp>
        <p:nvSpPr>
          <p:cNvPr id="7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8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>
                <a:solidFill>
                  <a:schemeClr val="tx1">
                    <a:alpha val="40000"/>
                  </a:schemeClr>
                </a:solidFill>
              </a:rPr>
              <a:t>or FALSE?</a:t>
            </a:r>
          </a:p>
        </p:txBody>
      </p:sp>
      <p:sp>
        <p:nvSpPr>
          <p:cNvPr id="10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  <p:sp>
        <p:nvSpPr>
          <p:cNvPr id="11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65757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ple Cho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 txBox="1"/>
          <p:nvPr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A.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E.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1371600"/>
          </a:xfrm>
        </p:spPr>
        <p:txBody>
          <a:bodyPr/>
          <a:lstStyle>
            <a:lvl1pPr algn="l">
              <a:defRPr i="1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/>
          </p:nvPr>
        </p:nvSpPr>
        <p:spPr>
          <a:xfrm>
            <a:off x="1143000" y="48006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/>
          </p:nvPr>
        </p:nvSpPr>
        <p:spPr>
          <a:xfrm>
            <a:off x="1143000" y="41148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/>
          </p:nvPr>
        </p:nvSpPr>
        <p:spPr>
          <a:xfrm>
            <a:off x="1143000" y="34290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/>
          </p:nvPr>
        </p:nvSpPr>
        <p:spPr>
          <a:xfrm>
            <a:off x="1143000" y="27432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/>
          </p:nvPr>
        </p:nvSpPr>
        <p:spPr>
          <a:xfrm>
            <a:off x="1143000" y="20574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pPr algn="r"/>
            <a:fld id="{C9D657A1-4957-4173-8413-F74132E77F2B}" type="datetime1">
              <a:rPr lang="en-US" sz="1100" smtClean="0"/>
              <a:pPr algn="r"/>
              <a:t>10/17/2022</a:t>
            </a:fld>
            <a:endParaRPr lang="en-US" sz="1050" dirty="0"/>
          </a:p>
        </p:txBody>
      </p:sp>
      <p:sp>
        <p:nvSpPr>
          <p:cNvPr id="20" name="Rectangle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 sz="1200" dirty="0"/>
          </a:p>
        </p:txBody>
      </p:sp>
      <p:sp>
        <p:nvSpPr>
          <p:cNvPr id="21" name="Rectangle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231776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23"/>
          <p:cNvCxnSpPr>
            <a:stCxn id="16" idx="3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 7"/>
          <p:cNvSpPr>
            <a:spLocks noGrp="1"/>
          </p:cNvSpPr>
          <p:nvPr>
            <p:ph type="body" sz="quarter" idx="13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i="1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27" name="Rectangle 3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6E5D2020-C62A-4F37-9176-FB7C4CE73B85}" type="datetime1">
              <a:rPr lang="en-US" smtClean="0"/>
              <a:pPr/>
              <a:t>10/17/2022</a:t>
            </a:fld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424720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C9D657A1-4957-4173-8413-F74132E77F2B}" type="datetime1">
              <a:rPr lang="en-US" sz="1100" smtClean="0"/>
              <a:pPr algn="r"/>
              <a:t>10/17/2022</a:t>
            </a:fld>
            <a:endParaRPr lang="en-US" sz="1050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endParaRPr lang="en-US" sz="1200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5992661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134D6712-C3CA-4ECF-9654-89118DED6AE1}" type="datetime1">
              <a:rPr lang="en-US" sz="1100" smtClean="0"/>
              <a:pPr algn="r"/>
              <a:t>10/17/2022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C9D657A1-4957-4173-8413-F74132E77F2B}" type="datetime1">
              <a:rPr lang="en-US" sz="1100" smtClean="0"/>
              <a:pPr algn="r"/>
              <a:t>10/17/2022</a:t>
            </a:fld>
            <a:endParaRPr lang="en-US" sz="1050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endParaRPr lang="en-US" sz="1200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02618767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50EED99A-7706-4898-9447-0450BB39346C}" type="datetime1">
              <a:rPr lang="en-US" sz="1100" smtClean="0"/>
              <a:pPr algn="r"/>
              <a:t>10/17/2022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Show Title</a:t>
            </a:r>
          </a:p>
        </p:txBody>
      </p:sp>
      <p:sp>
        <p:nvSpPr>
          <p:cNvPr id="34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</a:p>
        </p:txBody>
      </p:sp>
      <p:sp>
        <p:nvSpPr>
          <p:cNvPr id="35" name="Rectangle 25"/>
          <p:cNvSpPr txBox="1">
            <a:spLocks/>
          </p:cNvSpPr>
          <p:nvPr userDrawn="1"/>
        </p:nvSpPr>
        <p:spPr>
          <a:xfrm>
            <a:off x="381000" y="5638800"/>
            <a:ext cx="8098302" cy="7620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 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Faculty of Computing &amp; Informatics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Multimedia University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CC6189F7-BE64-4C5B-959E-79F4EBAF39C3}" type="datetime1">
              <a:rPr lang="en-US" sz="1100" smtClean="0"/>
              <a:pPr algn="r"/>
              <a:t>10/17/2022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6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AD27527-043A-4C92-819A-BD33A0816AB2}" type="datetime1">
              <a:rPr lang="en-US" smtClean="0"/>
              <a:pPr/>
              <a:t>10/17/2022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/>
              <a:t>Click to add question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/>
              <a:t>Click to add answer</a:t>
            </a:r>
          </a:p>
        </p:txBody>
      </p:sp>
      <p:sp>
        <p:nvSpPr>
          <p:cNvPr id="7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F8A81219-7E0B-44A4-B0C6-3F5F6579B47A}" type="datetime1">
              <a:rPr lang="en-US" smtClean="0"/>
              <a:pPr/>
              <a:t>10/17/2022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/>
              <a:t>Click to add question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/>
              <a:t>Click to add answer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/>
              <a:t>Click to add detail to the answer</a:t>
            </a:r>
          </a:p>
        </p:txBody>
      </p:sp>
      <p:sp>
        <p:nvSpPr>
          <p:cNvPr id="8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467873B8-BEC1-4DAD-BF69-9DC182306A8F}" type="datetime1">
              <a:rPr lang="en-US" smtClean="0"/>
              <a:pPr/>
              <a:t>10/17/2022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/>
              <a:t>Click to add question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>
                <a:solidFill>
                  <a:schemeClr val="tx1">
                    <a:alpha val="40000"/>
                  </a:schemeClr>
                </a:solidFill>
              </a:rPr>
              <a:t>or FALSE?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  <p:sp>
        <p:nvSpPr>
          <p:cNvPr id="9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EF4A3B56-5FBC-49E6-B165-15B4DA4F4D46}" type="datetime1">
              <a:rPr lang="en-US" smtClean="0"/>
              <a:pPr/>
              <a:t>10/17/2022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/>
              <a:t>Click to add question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>
                <a:solidFill>
                  <a:schemeClr val="tx1">
                    <a:alpha val="40000"/>
                  </a:schemeClr>
                </a:solidFill>
              </a:rPr>
              <a:t>or FALSE?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  <p:sp>
        <p:nvSpPr>
          <p:cNvPr id="8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DD9C60BF-E161-4047-8038-53C96BAF2B61}" type="datetime1">
              <a:rPr lang="en-US" smtClean="0"/>
              <a:pPr/>
              <a:t>10/17/2022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/>
              <a:t>Click to add question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>
                <a:solidFill>
                  <a:schemeClr val="tx1">
                    <a:alpha val="40000"/>
                  </a:schemeClr>
                </a:solidFill>
              </a:rPr>
              <a:t>or FALSE?</a:t>
            </a:r>
          </a:p>
        </p:txBody>
      </p:sp>
      <p:sp>
        <p:nvSpPr>
          <p:cNvPr id="9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</a:p>
        </p:txBody>
      </p:sp>
      <p:sp>
        <p:nvSpPr>
          <p:cNvPr id="12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</a:t>
            </a:r>
            <a:r>
              <a:rPr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item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item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item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item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item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6E5D2020-C62A-4F37-9176-FB7C4CE73B85}" type="datetime1">
              <a:rPr lang="en-US" smtClean="0"/>
              <a:pPr/>
              <a:t>10/17/2022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match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match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match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match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match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/>
              <a:t>Click to type your question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  <a:extLst/>
          </a:lstStyle>
          <a:p>
            <a:pPr algn="r"/>
            <a:fld id="{C9D657A1-4957-4173-8413-F74132E77F2B}" type="datetime1">
              <a:rPr lang="en-US" sz="1100" smtClean="0"/>
              <a:pPr algn="r"/>
              <a:t>10/17/2022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  <a:extLst/>
          </a:lstStyle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7" r:id="rId9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 bwMode="auto">
          <a:xfrm>
            <a:off x="914400" y="4572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1905000"/>
            <a:ext cx="74676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  <a:extLst/>
          </a:lstStyle>
          <a:p>
            <a:pPr algn="r"/>
            <a:fld id="{C9D657A1-4957-4173-8413-F74132E77F2B}" type="datetime1">
              <a:rPr lang="en-US" sz="1100" smtClean="0"/>
              <a:pPr algn="r"/>
              <a:t>10/17/2022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solidFill>
            <a:schemeClr val="tx1"/>
          </a:solidFill>
        </p:spPr>
        <p:txBody>
          <a:bodyPr vert="horz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bg1"/>
                </a:solidFill>
                <a:latin typeface="+mn-lt"/>
                <a:cs typeface="+mn-cs"/>
              </a:defRPr>
            </a:lvl1pPr>
            <a:extLst/>
          </a:lstStyle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5375" y="6151563"/>
            <a:ext cx="428625" cy="457200"/>
          </a:xfrm>
          <a:prstGeom prst="rect">
            <a:avLst/>
          </a:prstGeom>
        </p:spPr>
        <p:txBody>
          <a:bodyPr vert="horz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1031" name="Group 23"/>
          <p:cNvGrpSpPr>
            <a:grpSpLocks/>
          </p:cNvGrpSpPr>
          <p:nvPr/>
        </p:nvGrpSpPr>
        <p:grpSpPr bwMode="auto">
          <a:xfrm>
            <a:off x="11113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32" name="Group 35"/>
          <p:cNvGrpSpPr>
            <a:grpSpLocks/>
          </p:cNvGrpSpPr>
          <p:nvPr/>
        </p:nvGrpSpPr>
        <p:grpSpPr bwMode="auto">
          <a:xfrm>
            <a:off x="8583613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customXml" Target="../ink/ink10.xml"/><Relationship Id="rId18" Type="http://schemas.openxmlformats.org/officeDocument/2006/relationships/image" Target="../media/image19.emf"/><Relationship Id="rId26" Type="http://schemas.openxmlformats.org/officeDocument/2006/relationships/image" Target="../media/image23.emf"/><Relationship Id="rId3" Type="http://schemas.openxmlformats.org/officeDocument/2006/relationships/customXml" Target="../ink/ink5.xml"/><Relationship Id="rId21" Type="http://schemas.openxmlformats.org/officeDocument/2006/relationships/customXml" Target="../ink/ink14.xml"/><Relationship Id="rId7" Type="http://schemas.openxmlformats.org/officeDocument/2006/relationships/customXml" Target="../ink/ink7.xml"/><Relationship Id="rId12" Type="http://schemas.openxmlformats.org/officeDocument/2006/relationships/image" Target="../media/image16.emf"/><Relationship Id="rId17" Type="http://schemas.openxmlformats.org/officeDocument/2006/relationships/customXml" Target="../ink/ink12.xml"/><Relationship Id="rId25" Type="http://schemas.openxmlformats.org/officeDocument/2006/relationships/customXml" Target="../ink/ink16.xml"/><Relationship Id="rId2" Type="http://schemas.openxmlformats.org/officeDocument/2006/relationships/image" Target="../media/image11.png"/><Relationship Id="rId16" Type="http://schemas.openxmlformats.org/officeDocument/2006/relationships/image" Target="../media/image18.emf"/><Relationship Id="rId20" Type="http://schemas.openxmlformats.org/officeDocument/2006/relationships/image" Target="../media/image20.emf"/><Relationship Id="rId29" Type="http://schemas.openxmlformats.org/officeDocument/2006/relationships/customXml" Target="../ink/ink1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emf"/><Relationship Id="rId11" Type="http://schemas.openxmlformats.org/officeDocument/2006/relationships/customXml" Target="../ink/ink9.xml"/><Relationship Id="rId24" Type="http://schemas.openxmlformats.org/officeDocument/2006/relationships/image" Target="../media/image22.emf"/><Relationship Id="rId32" Type="http://schemas.openxmlformats.org/officeDocument/2006/relationships/image" Target="../media/image26.emf"/><Relationship Id="rId5" Type="http://schemas.openxmlformats.org/officeDocument/2006/relationships/customXml" Target="../ink/ink6.xml"/><Relationship Id="rId15" Type="http://schemas.openxmlformats.org/officeDocument/2006/relationships/customXml" Target="../ink/ink11.xml"/><Relationship Id="rId23" Type="http://schemas.openxmlformats.org/officeDocument/2006/relationships/customXml" Target="../ink/ink15.xml"/><Relationship Id="rId28" Type="http://schemas.openxmlformats.org/officeDocument/2006/relationships/image" Target="../media/image24.emf"/><Relationship Id="rId10" Type="http://schemas.openxmlformats.org/officeDocument/2006/relationships/image" Target="../media/image15.emf"/><Relationship Id="rId19" Type="http://schemas.openxmlformats.org/officeDocument/2006/relationships/customXml" Target="../ink/ink13.xml"/><Relationship Id="rId31" Type="http://schemas.openxmlformats.org/officeDocument/2006/relationships/customXml" Target="../ink/ink19.xml"/><Relationship Id="rId4" Type="http://schemas.openxmlformats.org/officeDocument/2006/relationships/image" Target="../media/image12.emf"/><Relationship Id="rId9" Type="http://schemas.openxmlformats.org/officeDocument/2006/relationships/customXml" Target="../ink/ink8.xml"/><Relationship Id="rId14" Type="http://schemas.openxmlformats.org/officeDocument/2006/relationships/image" Target="../media/image17.emf"/><Relationship Id="rId22" Type="http://schemas.openxmlformats.org/officeDocument/2006/relationships/image" Target="../media/image21.emf"/><Relationship Id="rId27" Type="http://schemas.openxmlformats.org/officeDocument/2006/relationships/customXml" Target="../ink/ink17.xml"/><Relationship Id="rId30" Type="http://schemas.openxmlformats.org/officeDocument/2006/relationships/image" Target="../media/image25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9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1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3.png"/><Relationship Id="rId7" Type="http://schemas.openxmlformats.org/officeDocument/2006/relationships/image" Target="../media/image3.emf"/><Relationship Id="rId1" Type="http://schemas.openxmlformats.org/officeDocument/2006/relationships/slideLayout" Target="../slideLayouts/slideLayout11.xml"/><Relationship Id="rId6" Type="http://schemas.openxmlformats.org/officeDocument/2006/relationships/customXml" Target="../ink/ink1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emf"/><Relationship Id="rId5" Type="http://schemas.openxmlformats.org/officeDocument/2006/relationships/customXml" Target="../ink/ink4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2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>
                <a:solidFill>
                  <a:schemeClr val="tx1"/>
                </a:solidFill>
              </a:rPr>
              <a:t>LECTURE 05</a:t>
            </a:r>
            <a:br>
              <a:rPr lang="en-US" sz="6000" dirty="0">
                <a:solidFill>
                  <a:schemeClr val="tx1"/>
                </a:solidFill>
              </a:rPr>
            </a:br>
            <a:r>
              <a:rPr lang="en-US" sz="6000" dirty="0">
                <a:solidFill>
                  <a:schemeClr val="tx1"/>
                </a:solidFill>
              </a:rPr>
              <a:t>Relation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effectLst/>
              </a:rPr>
              <a:t>Inverse of a Relation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57200" y="1600200"/>
            <a:ext cx="8153400" cy="2286000"/>
          </a:xfrm>
        </p:spPr>
        <p:txBody>
          <a:bodyPr>
            <a:normAutofit/>
          </a:bodyPr>
          <a:lstStyle/>
          <a:p>
            <a:pPr marL="0" indent="0" algn="l"/>
            <a:r>
              <a:rPr lang="en-US" i="0" dirty="0"/>
              <a:t>If </a:t>
            </a:r>
            <a:r>
              <a:rPr lang="en-US" dirty="0"/>
              <a:t>R</a:t>
            </a:r>
            <a:r>
              <a:rPr lang="en-US" i="0" dirty="0"/>
              <a:t> is a relation from set A to set B, the inverse of a relation denoted as </a:t>
            </a:r>
            <a:r>
              <a:rPr lang="en-US" dirty="0"/>
              <a:t>R</a:t>
            </a:r>
            <a:r>
              <a:rPr lang="en-US" i="0" baseline="30000" dirty="0"/>
              <a:t>-1</a:t>
            </a:r>
            <a:r>
              <a:rPr lang="en-US" i="0" dirty="0"/>
              <a:t> can be defined to be a relation from set B to set A.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R</a:t>
            </a:r>
            <a:r>
              <a:rPr lang="en-US" i="0" baseline="30000" dirty="0"/>
              <a:t>-1</a:t>
            </a:r>
            <a:r>
              <a:rPr lang="en-US" i="0" dirty="0"/>
              <a:t> can be found by interchanging the elements of all ordered pairs.</a:t>
            </a:r>
          </a:p>
          <a:p>
            <a:pPr algn="l"/>
            <a:r>
              <a:rPr lang="en-US" i="0" dirty="0"/>
              <a:t>Its mathematical definition is as below: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75B88FA-3392-4D65-A457-DB2A9953195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4738" y="3505200"/>
            <a:ext cx="609600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1100" dirty="0">
                <a:solidFill>
                  <a:schemeClr val="tx1"/>
                </a:solidFill>
              </a:rPr>
              <a:t>TMA1201 Discrete Structures &amp; Probability, Faculty of Computing &amp; Informatics, MMU</a:t>
            </a:r>
          </a:p>
        </p:txBody>
      </p:sp>
      <p:sp>
        <p:nvSpPr>
          <p:cNvPr id="9" name="Text Box 1042"/>
          <p:cNvSpPr txBox="1">
            <a:spLocks noChangeArrowheads="1"/>
          </p:cNvSpPr>
          <p:nvPr/>
        </p:nvSpPr>
        <p:spPr bwMode="auto">
          <a:xfrm>
            <a:off x="6858000" y="4572000"/>
            <a:ext cx="1905000" cy="830997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charset="-120"/>
              </a:rPr>
              <a:t>Note: A and B can be a similar set or a different set</a:t>
            </a:r>
            <a:endParaRPr kumimoji="0" lang="en-US" altLang="zh-TW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新細明體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05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A ={2,3,4} and B ={2,6,8} and let the relation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R= {(x, y)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| y is divisible by x}.</a:t>
                </a:r>
              </a:p>
              <a:p>
                <a:pPr marL="465138" indent="-465138">
                  <a:buNone/>
                </a:pPr>
                <a:r>
                  <a:rPr lang="en-US" dirty="0"/>
                  <a:t>a)	State explicitly which ordered pairs are in </a:t>
                </a:r>
                <a:r>
                  <a:rPr lang="en-US" i="1" dirty="0"/>
                  <a:t>R</a:t>
                </a:r>
                <a:r>
                  <a:rPr lang="en-US" dirty="0"/>
                  <a:t> and </a:t>
                </a:r>
                <a:r>
                  <a:rPr lang="en-US" i="1" dirty="0"/>
                  <a:t>R</a:t>
                </a:r>
                <a:r>
                  <a:rPr lang="en-US" i="1" baseline="30000" dirty="0"/>
                  <a:t>−1</a:t>
                </a:r>
                <a:r>
                  <a:rPr lang="en-US" dirty="0"/>
                  <a:t>, and draw arrow diagrams for </a:t>
                </a:r>
                <a:r>
                  <a:rPr lang="en-US" i="1" dirty="0"/>
                  <a:t>R</a:t>
                </a:r>
                <a:r>
                  <a:rPr lang="en-US" dirty="0"/>
                  <a:t> and </a:t>
                </a:r>
                <a:r>
                  <a:rPr lang="en-US" i="1" dirty="0"/>
                  <a:t>R</a:t>
                </a:r>
                <a:r>
                  <a:rPr lang="en-US" i="1" baseline="30000" dirty="0"/>
                  <a:t>−1</a:t>
                </a:r>
                <a:r>
                  <a:rPr lang="en-US" dirty="0"/>
                  <a:t>.</a:t>
                </a:r>
              </a:p>
              <a:p>
                <a:pPr marL="465138" indent="-465138">
                  <a:buNone/>
                </a:pPr>
                <a:endParaRPr lang="en-US" dirty="0"/>
              </a:p>
              <a:p>
                <a:pPr marL="465138" indent="-465138">
                  <a:buNone/>
                </a:pPr>
                <a:endParaRPr lang="en-US" dirty="0"/>
              </a:p>
              <a:p>
                <a:pPr marL="465138" indent="-465138">
                  <a:buNone/>
                </a:pPr>
                <a:endParaRPr lang="en-US" dirty="0"/>
              </a:p>
              <a:p>
                <a:pPr marL="465138" indent="-465138">
                  <a:buNone/>
                </a:pPr>
                <a:endParaRPr lang="en-US" dirty="0"/>
              </a:p>
              <a:p>
                <a:pPr marL="465138" indent="-465138">
                  <a:buNone/>
                </a:pPr>
                <a:endParaRPr lang="en-US" dirty="0"/>
              </a:p>
              <a:p>
                <a:pPr marL="465138" indent="-465138">
                  <a:buNone/>
                </a:pPr>
                <a:r>
                  <a:rPr lang="en-US" dirty="0"/>
                  <a:t>b)	Describe </a:t>
                </a:r>
                <a:r>
                  <a:rPr lang="en-US" i="1" dirty="0"/>
                  <a:t>R</a:t>
                </a:r>
                <a:r>
                  <a:rPr lang="en-US" i="1" baseline="30000" dirty="0"/>
                  <a:t>−1</a:t>
                </a:r>
                <a:r>
                  <a:rPr lang="en-US" dirty="0"/>
                  <a:t> in words.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6" t="-8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11</a:t>
            </a:fld>
            <a:endParaRPr lang="en-US"/>
          </a:p>
        </p:txBody>
      </p:sp>
      <p:grpSp>
        <p:nvGrpSpPr>
          <p:cNvPr id="156" name="Group 155"/>
          <p:cNvGrpSpPr/>
          <p:nvPr/>
        </p:nvGrpSpPr>
        <p:grpSpPr>
          <a:xfrm>
            <a:off x="1886800" y="3527040"/>
            <a:ext cx="1272240" cy="1218240"/>
            <a:chOff x="1886800" y="3527040"/>
            <a:chExt cx="1272240" cy="12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2" name="Ink 111"/>
                <p14:cNvContentPartPr/>
                <p14:nvPr/>
              </p14:nvContentPartPr>
              <p14:xfrm>
                <a:off x="1886800" y="3719640"/>
                <a:ext cx="313920" cy="846000"/>
              </p14:xfrm>
            </p:contentPart>
          </mc:Choice>
          <mc:Fallback xmlns="">
            <p:pic>
              <p:nvPicPr>
                <p:cNvPr id="112" name="Ink 111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79240" y="3708480"/>
                  <a:ext cx="331560" cy="86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4" name="Ink 113"/>
                <p14:cNvContentPartPr/>
                <p14:nvPr/>
              </p14:nvContentPartPr>
              <p14:xfrm>
                <a:off x="2069680" y="3617760"/>
                <a:ext cx="1089360" cy="836280"/>
              </p14:xfrm>
            </p:contentPart>
          </mc:Choice>
          <mc:Fallback xmlns="">
            <p:pic>
              <p:nvPicPr>
                <p:cNvPr id="114" name="Ink 113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67162" y="3607671"/>
                  <a:ext cx="1101588" cy="8557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6" name="Ink 125"/>
                <p14:cNvContentPartPr/>
                <p14:nvPr/>
              </p14:nvContentPartPr>
              <p14:xfrm>
                <a:off x="1947640" y="3889200"/>
                <a:ext cx="142920" cy="519480"/>
              </p14:xfrm>
            </p:contentPart>
          </mc:Choice>
          <mc:Fallback xmlns="">
            <p:pic>
              <p:nvPicPr>
                <p:cNvPr id="126" name="Ink 125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38640" y="3884880"/>
                  <a:ext cx="16236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9" name="Ink 128"/>
                <p14:cNvContentPartPr/>
                <p14:nvPr/>
              </p14:nvContentPartPr>
              <p14:xfrm>
                <a:off x="2853760" y="3802080"/>
                <a:ext cx="138240" cy="515160"/>
              </p14:xfrm>
            </p:contentPart>
          </mc:Choice>
          <mc:Fallback xmlns="">
            <p:pic>
              <p:nvPicPr>
                <p:cNvPr id="129" name="Ink 128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47640" y="3793800"/>
                  <a:ext cx="15084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2" name="Ink 141"/>
                <p14:cNvContentPartPr/>
                <p14:nvPr/>
              </p14:nvContentPartPr>
              <p14:xfrm>
                <a:off x="2061400" y="3852840"/>
                <a:ext cx="801360" cy="318600"/>
              </p14:xfrm>
            </p:contentPart>
          </mc:Choice>
          <mc:Fallback xmlns="">
            <p:pic>
              <p:nvPicPr>
                <p:cNvPr id="142" name="Ink 141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58880" y="3844920"/>
                  <a:ext cx="81432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2" name="Ink 151"/>
                <p14:cNvContentPartPr/>
                <p14:nvPr/>
              </p14:nvContentPartPr>
              <p14:xfrm>
                <a:off x="2373160" y="3527040"/>
                <a:ext cx="102960" cy="123120"/>
              </p14:xfrm>
            </p:contentPart>
          </mc:Choice>
          <mc:Fallback xmlns="">
            <p:pic>
              <p:nvPicPr>
                <p:cNvPr id="152" name="Ink 151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65960" y="3519480"/>
                  <a:ext cx="1134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4" name="Ink 153"/>
                <p14:cNvContentPartPr/>
                <p14:nvPr/>
              </p14:nvContentPartPr>
              <p14:xfrm>
                <a:off x="2401960" y="4255680"/>
                <a:ext cx="634680" cy="416880"/>
              </p14:xfrm>
            </p:contentPart>
          </mc:Choice>
          <mc:Fallback xmlns="">
            <p:pic>
              <p:nvPicPr>
                <p:cNvPr id="154" name="Ink 153"/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99440" y="4251720"/>
                  <a:ext cx="64692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5" name="Ink 154"/>
                <p14:cNvContentPartPr/>
                <p14:nvPr/>
              </p14:nvContentPartPr>
              <p14:xfrm>
                <a:off x="1999840" y="4632240"/>
                <a:ext cx="86400" cy="113040"/>
              </p14:xfrm>
            </p:contentPart>
          </mc:Choice>
          <mc:Fallback xmlns="">
            <p:pic>
              <p:nvPicPr>
                <p:cNvPr id="155" name="Ink 154"/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986520" y="4620720"/>
                  <a:ext cx="10440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/>
          <p:cNvGrpSpPr/>
          <p:nvPr/>
        </p:nvGrpSpPr>
        <p:grpSpPr>
          <a:xfrm>
            <a:off x="4589680" y="3159120"/>
            <a:ext cx="1216440" cy="1357200"/>
            <a:chOff x="4589680" y="3159120"/>
            <a:chExt cx="1216440" cy="135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8" name="Ink 157"/>
                <p14:cNvContentPartPr/>
                <p14:nvPr/>
              </p14:nvContentPartPr>
              <p14:xfrm>
                <a:off x="4589680" y="3519480"/>
                <a:ext cx="319680" cy="816480"/>
              </p14:xfrm>
            </p:contentPart>
          </mc:Choice>
          <mc:Fallback xmlns="">
            <p:pic>
              <p:nvPicPr>
                <p:cNvPr id="158" name="Ink 157"/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581760" y="3507240"/>
                  <a:ext cx="337680" cy="83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3" name="Ink 162"/>
                <p14:cNvContentPartPr/>
                <p14:nvPr/>
              </p14:nvContentPartPr>
              <p14:xfrm>
                <a:off x="4669240" y="3653760"/>
                <a:ext cx="141120" cy="547920"/>
              </p14:xfrm>
            </p:contentPart>
          </mc:Choice>
          <mc:Fallback xmlns="">
            <p:pic>
              <p:nvPicPr>
                <p:cNvPr id="163" name="Ink 162"/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659520" y="3646195"/>
                  <a:ext cx="161640" cy="564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2" name="Ink 171"/>
                <p14:cNvContentPartPr/>
                <p14:nvPr/>
              </p14:nvContentPartPr>
              <p14:xfrm>
                <a:off x="4747720" y="4378800"/>
                <a:ext cx="958680" cy="137520"/>
              </p14:xfrm>
            </p:contentPart>
          </mc:Choice>
          <mc:Fallback xmlns="">
            <p:pic>
              <p:nvPicPr>
                <p:cNvPr id="172" name="Ink 171"/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739080" y="4368720"/>
                  <a:ext cx="9781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7" name="Ink 176"/>
                <p14:cNvContentPartPr/>
                <p14:nvPr/>
              </p14:nvContentPartPr>
              <p14:xfrm>
                <a:off x="5548720" y="3558000"/>
                <a:ext cx="183240" cy="560160"/>
              </p14:xfrm>
            </p:contentPart>
          </mc:Choice>
          <mc:Fallback xmlns="">
            <p:pic>
              <p:nvPicPr>
                <p:cNvPr id="177" name="Ink 176"/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544040" y="3550440"/>
                  <a:ext cx="19080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8" name="Ink 187"/>
                <p14:cNvContentPartPr/>
                <p14:nvPr/>
              </p14:nvContentPartPr>
              <p14:xfrm>
                <a:off x="4796680" y="3445320"/>
                <a:ext cx="1009440" cy="861840"/>
              </p14:xfrm>
            </p:contentPart>
          </mc:Choice>
          <mc:Fallback xmlns="">
            <p:pic>
              <p:nvPicPr>
                <p:cNvPr id="188" name="Ink 187"/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792000" y="3433800"/>
                  <a:ext cx="1025280" cy="88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7" name="Ink 196"/>
                <p14:cNvContentPartPr/>
                <p14:nvPr/>
              </p14:nvContentPartPr>
              <p14:xfrm>
                <a:off x="5056960" y="3159120"/>
                <a:ext cx="214560" cy="1017000"/>
              </p14:xfrm>
            </p:contentPart>
          </mc:Choice>
          <mc:Fallback xmlns="">
            <p:pic>
              <p:nvPicPr>
                <p:cNvPr id="197" name="Ink 196"/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050840" y="3153720"/>
                  <a:ext cx="227520" cy="10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8" name="Ink 197"/>
                <p14:cNvContentPartPr/>
                <p14:nvPr/>
              </p14:nvContentPartPr>
              <p14:xfrm>
                <a:off x="4797040" y="3638280"/>
                <a:ext cx="790560" cy="497160"/>
              </p14:xfrm>
            </p:contentPart>
          </mc:Choice>
          <mc:Fallback xmlns="">
            <p:pic>
              <p:nvPicPr>
                <p:cNvPr id="198" name="Ink 197"/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792720" y="3628920"/>
                  <a:ext cx="803520" cy="51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1425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effectLst/>
              </a:rPr>
              <a:t>Example 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75B88FA-3392-4D65-A457-DB2A9953195B}" type="slidenum">
              <a:rPr lang="en-US" smtClean="0">
                <a:solidFill>
                  <a:prstClr val="white"/>
                </a:solidFill>
              </a:rPr>
              <a:pPr/>
              <a:t>12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3400" y="1676400"/>
            <a:ext cx="8001000" cy="44196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ct val="20000"/>
              </a:spcBef>
            </a:pPr>
            <a:r>
              <a:rPr lang="en-US" altLang="zh-TW" sz="2000" dirty="0">
                <a:ea typeface="新細明體" charset="-120"/>
              </a:rPr>
              <a:t>Let R</a:t>
            </a:r>
            <a:r>
              <a:rPr lang="en-US" altLang="zh-TW" sz="2000" baseline="-25000" dirty="0">
                <a:ea typeface="新細明體" charset="-120"/>
              </a:rPr>
              <a:t>2 </a:t>
            </a:r>
            <a:r>
              <a:rPr lang="en-US" altLang="zh-TW" sz="2000" dirty="0">
                <a:ea typeface="新細明體" charset="-120"/>
              </a:rPr>
              <a:t>be the relation define on the set of integers and R</a:t>
            </a:r>
            <a:r>
              <a:rPr lang="en-US" altLang="zh-TW" sz="2000" baseline="-25000" dirty="0">
                <a:ea typeface="新細明體" charset="-120"/>
              </a:rPr>
              <a:t>2</a:t>
            </a:r>
            <a:r>
              <a:rPr lang="en-US" altLang="zh-TW" sz="2000" dirty="0">
                <a:ea typeface="新細明體" charset="-120"/>
              </a:rPr>
              <a:t> = {(n, m) | n &lt; m}</a:t>
            </a:r>
          </a:p>
          <a:p>
            <a:pPr marL="609600" indent="-609600">
              <a:spcBef>
                <a:spcPct val="20000"/>
              </a:spcBef>
            </a:pPr>
            <a:endParaRPr lang="en-US" altLang="zh-TW" sz="2000" dirty="0">
              <a:ea typeface="新細明體" charset="-120"/>
            </a:endParaRPr>
          </a:p>
          <a:p>
            <a:pPr marL="609600" indent="-609600">
              <a:spcBef>
                <a:spcPct val="20000"/>
              </a:spcBef>
            </a:pPr>
            <a:r>
              <a:rPr lang="en-US" altLang="zh-TW" sz="2000" dirty="0">
                <a:ea typeface="新細明體" charset="-120"/>
              </a:rPr>
              <a:t>List down the elements of R</a:t>
            </a:r>
            <a:r>
              <a:rPr lang="en-US" altLang="zh-TW" sz="2000" baseline="-25000" dirty="0">
                <a:ea typeface="新細明體" charset="-120"/>
              </a:rPr>
              <a:t>2</a:t>
            </a:r>
            <a:endParaRPr lang="en-US" altLang="zh-TW" sz="2000" dirty="0">
              <a:ea typeface="新細明體" charset="-120"/>
            </a:endParaRPr>
          </a:p>
          <a:p>
            <a:pPr marL="609600" indent="-609600">
              <a:spcBef>
                <a:spcPct val="20000"/>
              </a:spcBef>
            </a:pPr>
            <a:r>
              <a:rPr lang="en-US" altLang="zh-TW" sz="2000" dirty="0">
                <a:ea typeface="新細明體" charset="-120"/>
              </a:rPr>
              <a:t>R</a:t>
            </a:r>
            <a:r>
              <a:rPr lang="en-US" altLang="zh-TW" sz="2000" baseline="-25000" dirty="0">
                <a:ea typeface="新細明體" charset="-120"/>
              </a:rPr>
              <a:t>2</a:t>
            </a:r>
            <a:r>
              <a:rPr lang="en-US" altLang="zh-TW" sz="2000" dirty="0">
                <a:ea typeface="新細明體" charset="-120"/>
              </a:rPr>
              <a:t> =</a:t>
            </a:r>
          </a:p>
          <a:p>
            <a:pPr marL="609600" indent="-609600">
              <a:spcBef>
                <a:spcPct val="20000"/>
              </a:spcBef>
            </a:pPr>
            <a:endParaRPr lang="en-US" altLang="zh-TW" sz="2000" dirty="0">
              <a:ea typeface="新細明體" charset="-120"/>
            </a:endParaRPr>
          </a:p>
          <a:p>
            <a:pPr marL="609600" indent="-609600">
              <a:spcBef>
                <a:spcPct val="20000"/>
              </a:spcBef>
            </a:pPr>
            <a:r>
              <a:rPr lang="en-US" altLang="zh-TW" sz="2000" dirty="0">
                <a:ea typeface="新細明體" charset="-120"/>
              </a:rPr>
              <a:t>List down the elements of R</a:t>
            </a:r>
            <a:r>
              <a:rPr lang="en-US" altLang="zh-TW" sz="2000" baseline="-25000" dirty="0">
                <a:ea typeface="新細明體" charset="-120"/>
              </a:rPr>
              <a:t>2</a:t>
            </a:r>
            <a:r>
              <a:rPr lang="en-US" altLang="zh-TW" sz="2000" baseline="30000" dirty="0">
                <a:ea typeface="新細明體" charset="-120"/>
                <a:sym typeface="Symbol" pitchFamily="18" charset="2"/>
              </a:rPr>
              <a:t></a:t>
            </a:r>
            <a:r>
              <a:rPr lang="en-US" altLang="zh-TW" sz="2000" baseline="30000" dirty="0">
                <a:ea typeface="新細明體" charset="-120"/>
              </a:rPr>
              <a:t>1</a:t>
            </a:r>
            <a:endParaRPr lang="en-US" altLang="zh-TW" sz="2000" dirty="0">
              <a:ea typeface="新細明體" charset="-120"/>
            </a:endParaRPr>
          </a:p>
          <a:p>
            <a:pPr marL="609600" indent="-609600">
              <a:spcBef>
                <a:spcPct val="20000"/>
              </a:spcBef>
            </a:pPr>
            <a:r>
              <a:rPr lang="en-US" altLang="zh-TW" sz="2000" dirty="0">
                <a:ea typeface="新細明體" charset="-120"/>
              </a:rPr>
              <a:t>R</a:t>
            </a:r>
            <a:r>
              <a:rPr lang="en-US" altLang="zh-TW" sz="2000" baseline="-25000" dirty="0">
                <a:ea typeface="新細明體" charset="-120"/>
              </a:rPr>
              <a:t>2</a:t>
            </a:r>
            <a:r>
              <a:rPr lang="en-US" altLang="zh-TW" sz="2000" baseline="30000" dirty="0">
                <a:ea typeface="新細明體" charset="-120"/>
                <a:sym typeface="Symbol" pitchFamily="18" charset="2"/>
              </a:rPr>
              <a:t></a:t>
            </a:r>
            <a:r>
              <a:rPr lang="en-US" altLang="zh-TW" sz="2000" baseline="30000" dirty="0">
                <a:ea typeface="新細明體" charset="-120"/>
              </a:rPr>
              <a:t>1</a:t>
            </a:r>
            <a:r>
              <a:rPr lang="en-US" altLang="zh-TW" sz="2000" dirty="0">
                <a:ea typeface="新細明體" charset="-120"/>
                <a:cs typeface="Times New Roman" pitchFamily="18" charset="0"/>
                <a:sym typeface="Symbol" pitchFamily="18" charset="2"/>
              </a:rPr>
              <a:t> =</a:t>
            </a:r>
          </a:p>
          <a:p>
            <a:pPr marL="609600" indent="-609600">
              <a:spcBef>
                <a:spcPct val="20000"/>
              </a:spcBef>
            </a:pPr>
            <a:endParaRPr lang="en-US" altLang="zh-TW" sz="2000" dirty="0">
              <a:ea typeface="新細明體" charset="-120"/>
              <a:cs typeface="Times New Roman" pitchFamily="18" charset="0"/>
              <a:sym typeface="Symbol" pitchFamily="18" charset="2"/>
            </a:endParaRPr>
          </a:p>
          <a:p>
            <a:pPr marL="609600" indent="-609600">
              <a:spcBef>
                <a:spcPct val="20000"/>
              </a:spcBef>
            </a:pPr>
            <a:r>
              <a:rPr lang="en-US" altLang="zh-TW" sz="2000" dirty="0">
                <a:ea typeface="新細明體" charset="-120"/>
                <a:cs typeface="Times New Roman" pitchFamily="18" charset="0"/>
                <a:sym typeface="Symbol" pitchFamily="18" charset="2"/>
              </a:rPr>
              <a:t>Write the definition of </a:t>
            </a:r>
            <a:r>
              <a:rPr lang="en-US" altLang="zh-TW" sz="2000" dirty="0">
                <a:ea typeface="新細明體" charset="-120"/>
              </a:rPr>
              <a:t>R</a:t>
            </a:r>
            <a:r>
              <a:rPr lang="en-US" altLang="zh-TW" sz="2000" baseline="-25000" dirty="0">
                <a:ea typeface="新細明體" charset="-120"/>
              </a:rPr>
              <a:t>2</a:t>
            </a:r>
            <a:r>
              <a:rPr lang="en-US" altLang="zh-TW" sz="2000" baseline="30000" dirty="0">
                <a:ea typeface="新細明體" charset="-120"/>
                <a:sym typeface="Symbol" pitchFamily="18" charset="2"/>
              </a:rPr>
              <a:t></a:t>
            </a:r>
            <a:r>
              <a:rPr lang="en-US" altLang="zh-TW" sz="2000" baseline="30000" dirty="0">
                <a:ea typeface="新細明體" charset="-120"/>
              </a:rPr>
              <a:t>1 </a:t>
            </a:r>
            <a:endParaRPr lang="en-US" altLang="zh-TW" sz="2000" dirty="0">
              <a:ea typeface="新細明體" charset="-120"/>
              <a:cs typeface="Times New Roman" pitchFamily="18" charset="0"/>
              <a:sym typeface="Symbol" pitchFamily="18" charset="2"/>
            </a:endParaRPr>
          </a:p>
          <a:p>
            <a:pPr marL="609600" indent="-609600">
              <a:spcBef>
                <a:spcPct val="20000"/>
              </a:spcBef>
            </a:pPr>
            <a:endParaRPr lang="en-US" altLang="zh-TW" sz="2000" dirty="0">
              <a:ea typeface="新細明體" charset="-12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9166" y="1276290"/>
            <a:ext cx="3006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List the elements of below: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1100" dirty="0">
                <a:solidFill>
                  <a:schemeClr val="tx1"/>
                </a:solidFill>
              </a:rPr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361013345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i="0" dirty="0">
                <a:solidFill>
                  <a:schemeClr val="tx1"/>
                </a:solidFill>
              </a:rPr>
              <a:t>Composition of Relations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75B88FA-3392-4D65-A457-DB2A9953195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1100" dirty="0">
                <a:solidFill>
                  <a:schemeClr val="tx1"/>
                </a:solidFill>
              </a:rPr>
              <a:t>TMA1201 Discrete Structures &amp; Probability, Faculty of Computing &amp; Informatics, MMU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57200" y="1981200"/>
            <a:ext cx="7772400" cy="167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228600" indent="-2286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kern="0" dirty="0">
                <a:solidFill>
                  <a:sysClr val="windowText" lastClr="000000"/>
                </a:solidFill>
                <a:ea typeface="新細明體" charset="-120"/>
                <a:cs typeface="Times New Roman" pitchFamily="18" charset="0"/>
              </a:rPr>
              <a:t>Objects in a set can comprise of more than one relation.</a:t>
            </a:r>
          </a:p>
          <a:p>
            <a:pPr marL="228600" indent="-2286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charset="-120"/>
                <a:cs typeface="Times New Roman" pitchFamily="18" charset="0"/>
              </a:rPr>
              <a:t>The composition of relations is denoted by the symbol </a:t>
            </a:r>
            <a:r>
              <a:rPr lang="en-US" altLang="zh-TW" sz="2000" kern="0" dirty="0">
                <a:solidFill>
                  <a:sysClr val="windowText" lastClr="000000"/>
                </a:solidFill>
                <a:ea typeface="新細明體" charset="-120"/>
                <a:cs typeface="Times New Roman" pitchFamily="18" charset="0"/>
                <a:sym typeface="MT Extra" pitchFamily="18" charset="2"/>
              </a:rPr>
              <a:t></a:t>
            </a:r>
          </a:p>
          <a:p>
            <a:pPr marL="228600" indent="-2286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charset="-120"/>
                <a:cs typeface="Times New Roman" pitchFamily="18" charset="0"/>
              </a:rPr>
              <a:t>S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charset="-120"/>
                <a:cs typeface="Times New Roman" pitchFamily="18" charset="0"/>
                <a:sym typeface="MT Extra" pitchFamily="18" charset="2"/>
              </a:rPr>
              <a:t>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charset="-120"/>
                <a:cs typeface="Times New Roman" pitchFamily="18" charset="0"/>
              </a:rPr>
              <a:t>R = {(a, c) | </a:t>
            </a:r>
            <a:r>
              <a:rPr lang="en-US" altLang="zh-TW" sz="2000" kern="0" dirty="0">
                <a:solidFill>
                  <a:sysClr val="windowText" lastClr="000000"/>
                </a:solidFill>
                <a:ea typeface="新細明體" charset="-120"/>
                <a:cs typeface="Times New Roman" pitchFamily="18" charset="0"/>
                <a:sym typeface="Symbol" pitchFamily="18" charset="2"/>
              </a:rPr>
              <a:t>there exist </a:t>
            </a:r>
            <a:r>
              <a:rPr kumimoji="0" lang="en-US" altLang="zh-TW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charset="-120"/>
                <a:cs typeface="Times New Roman" pitchFamily="18" charset="0"/>
                <a:sym typeface="Symbol" pitchFamily="18" charset="2"/>
              </a:rPr>
              <a:t>bB</a:t>
            </a:r>
            <a:r>
              <a:rPr kumimoji="0" lang="en-US" altLang="zh-TW" sz="20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charset="-120"/>
                <a:cs typeface="Times New Roman" pitchFamily="18" charset="0"/>
                <a:sym typeface="Symbol" pitchFamily="18" charset="2"/>
              </a:rPr>
              <a:t> where </a:t>
            </a:r>
            <a:r>
              <a:rPr kumimoji="0" lang="en-US" altLang="zh-TW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charset="-120"/>
                <a:cs typeface="Times New Roman" pitchFamily="18" charset="0"/>
              </a:rPr>
              <a:t>aRb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charset="-120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charset="-120"/>
                <a:cs typeface="Times New Roman" pitchFamily="18" charset="0"/>
                <a:sym typeface="Symbol" pitchFamily="18" charset="2"/>
              </a:rPr>
              <a:t>and </a:t>
            </a:r>
            <a:r>
              <a:rPr kumimoji="0" lang="en-US" altLang="zh-TW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charset="-120"/>
                <a:cs typeface="Times New Roman" pitchFamily="18" charset="0"/>
                <a:sym typeface="Symbol" pitchFamily="18" charset="2"/>
              </a:rPr>
              <a:t>bSc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charset="-120"/>
                <a:cs typeface="Times New Roman" pitchFamily="18" charset="0"/>
                <a:sym typeface="Symbol" pitchFamily="18" charset="2"/>
              </a:rPr>
              <a:t>} is called the composite of R  AB and S  BC.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新細明體" charset="-120"/>
              <a:cs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07526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152400" y="762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effectLst/>
              </a:rPr>
              <a:t>Example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75B88FA-3392-4D65-A457-DB2A9953195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685800" y="3276600"/>
            <a:ext cx="70866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000" u="sng" dirty="0">
                <a:ea typeface="新細明體" pitchFamily="18" charset="-120"/>
              </a:rPr>
              <a:t>Solution</a:t>
            </a:r>
            <a:r>
              <a:rPr lang="en-US" altLang="zh-TW" sz="2000" dirty="0">
                <a:ea typeface="新細明體" pitchFamily="18" charset="-120"/>
              </a:rPr>
              <a:t>:</a:t>
            </a:r>
          </a:p>
          <a:p>
            <a:pPr>
              <a:defRPr/>
            </a:pPr>
            <a:endParaRPr lang="en-US" altLang="zh-TW" sz="2000" dirty="0">
              <a:ea typeface="新細明體" pitchFamily="18" charset="-120"/>
            </a:endParaRPr>
          </a:p>
          <a:p>
            <a:pPr>
              <a:spcBef>
                <a:spcPct val="20000"/>
              </a:spcBef>
            </a:pPr>
            <a:r>
              <a:rPr lang="en-US" altLang="zh-TW" sz="2000" i="1" dirty="0">
                <a:ea typeface="新細明體" charset="-120"/>
              </a:rPr>
              <a:t>S</a:t>
            </a:r>
            <a:r>
              <a:rPr lang="en-US" altLang="zh-TW" sz="2000" dirty="0">
                <a:ea typeface="新細明體" charset="-120"/>
              </a:rPr>
              <a:t> </a:t>
            </a:r>
            <a:r>
              <a:rPr lang="en-US" altLang="zh-TW" sz="2000" dirty="0">
                <a:ea typeface="新細明體" charset="-120"/>
                <a:sym typeface="MT Extra" pitchFamily="18" charset="2"/>
              </a:rPr>
              <a:t> </a:t>
            </a:r>
            <a:r>
              <a:rPr lang="en-US" altLang="zh-TW" sz="2000" i="1" dirty="0">
                <a:ea typeface="新細明體" charset="-120"/>
              </a:rPr>
              <a:t>R</a:t>
            </a:r>
            <a:r>
              <a:rPr lang="en-US" altLang="zh-TW" sz="2000" dirty="0">
                <a:ea typeface="新細明體" charset="-120"/>
              </a:rPr>
              <a:t> = {(1, 0), (1, 1), (2, 1), (2, 2), (3, 0), (3, 1)}</a:t>
            </a:r>
          </a:p>
          <a:p>
            <a:pPr>
              <a:spcBef>
                <a:spcPct val="20000"/>
              </a:spcBef>
            </a:pPr>
            <a:r>
              <a:rPr lang="en-US" altLang="zh-TW" sz="2000" i="1" dirty="0">
                <a:ea typeface="新細明體" charset="-120"/>
              </a:rPr>
              <a:t>R</a:t>
            </a:r>
            <a:r>
              <a:rPr lang="en-US" altLang="zh-TW" sz="2000" dirty="0">
                <a:ea typeface="新細明體" charset="-120"/>
              </a:rPr>
              <a:t> </a:t>
            </a:r>
            <a:r>
              <a:rPr lang="en-US" altLang="zh-TW" sz="2000" dirty="0">
                <a:ea typeface="新細明體" charset="-120"/>
                <a:sym typeface="MT Extra" pitchFamily="18" charset="2"/>
              </a:rPr>
              <a:t> </a:t>
            </a:r>
            <a:r>
              <a:rPr lang="en-US" altLang="zh-TW" sz="2000" i="1" dirty="0">
                <a:ea typeface="新細明體" charset="-120"/>
              </a:rPr>
              <a:t>S</a:t>
            </a:r>
            <a:r>
              <a:rPr lang="en-US" altLang="zh-TW" sz="2000" dirty="0">
                <a:ea typeface="新細明體" charset="-120"/>
              </a:rPr>
              <a:t> = {(3, 1), (3, 4), (3, 3), (4, 1), (4, 4)}</a:t>
            </a:r>
          </a:p>
          <a:p>
            <a:pPr>
              <a:defRPr/>
            </a:pPr>
            <a:endParaRPr lang="en-US" altLang="zh-TW" sz="2000" dirty="0">
              <a:ea typeface="新細明體" pitchFamily="18" charset="-120"/>
            </a:endParaRPr>
          </a:p>
          <a:p>
            <a:pPr>
              <a:defRPr/>
            </a:pP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192923"/>
            <a:ext cx="54864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2000" dirty="0">
                <a:ea typeface="新細明體" charset="-120"/>
              </a:rPr>
              <a:t>Let R and S be relations on the set {0,1,2,3,4} and</a:t>
            </a:r>
          </a:p>
          <a:p>
            <a:pPr>
              <a:spcBef>
                <a:spcPct val="20000"/>
              </a:spcBef>
            </a:pPr>
            <a:r>
              <a:rPr lang="en-US" altLang="zh-TW" sz="2000" dirty="0">
                <a:ea typeface="新細明體" charset="-120"/>
              </a:rPr>
              <a:t>	</a:t>
            </a:r>
            <a:r>
              <a:rPr lang="en-US" altLang="zh-TW" sz="2000" i="1" dirty="0">
                <a:ea typeface="新細明體" charset="-120"/>
              </a:rPr>
              <a:t>R</a:t>
            </a:r>
            <a:r>
              <a:rPr lang="en-US" altLang="zh-TW" sz="2000" dirty="0">
                <a:ea typeface="新細明體" charset="-120"/>
              </a:rPr>
              <a:t> = {(1, 1), (1, 4), (2, 3), (3, 1), (3, 4)} </a:t>
            </a:r>
          </a:p>
          <a:p>
            <a:pPr>
              <a:spcBef>
                <a:spcPct val="20000"/>
              </a:spcBef>
            </a:pPr>
            <a:r>
              <a:rPr lang="en-US" altLang="zh-TW" sz="2000" dirty="0">
                <a:ea typeface="新細明體" charset="-120"/>
              </a:rPr>
              <a:t>	</a:t>
            </a:r>
            <a:r>
              <a:rPr lang="en-US" altLang="zh-TW" sz="2000" i="1" dirty="0">
                <a:ea typeface="新細明體" charset="-120"/>
              </a:rPr>
              <a:t>S</a:t>
            </a:r>
            <a:r>
              <a:rPr lang="en-US" altLang="zh-TW" sz="2000" dirty="0">
                <a:ea typeface="新細明體" charset="-120"/>
              </a:rPr>
              <a:t> = {(1, 0), (2, 0), (3, 1), (3, 2), (4, 1)}</a:t>
            </a:r>
          </a:p>
          <a:p>
            <a:pPr>
              <a:spcBef>
                <a:spcPct val="20000"/>
              </a:spcBef>
            </a:pPr>
            <a:r>
              <a:rPr lang="en-US" altLang="zh-TW" sz="2000" dirty="0">
                <a:ea typeface="新細明體" charset="-120"/>
              </a:rPr>
              <a:t> Find </a:t>
            </a:r>
            <a:r>
              <a:rPr lang="en-US" altLang="zh-TW" sz="2000" i="1" dirty="0">
                <a:ea typeface="新細明體" charset="-120"/>
              </a:rPr>
              <a:t>R </a:t>
            </a:r>
            <a:r>
              <a:rPr lang="en-US" altLang="zh-TW" sz="2000" dirty="0">
                <a:ea typeface="新細明體" charset="-120"/>
                <a:sym typeface="Symbol"/>
              </a:rPr>
              <a:t></a:t>
            </a:r>
            <a:r>
              <a:rPr lang="en-US" altLang="zh-TW" sz="2000" dirty="0">
                <a:ea typeface="新細明體" charset="-120"/>
              </a:rPr>
              <a:t> </a:t>
            </a:r>
            <a:r>
              <a:rPr lang="en-US" altLang="zh-TW" sz="2000" i="1" dirty="0">
                <a:ea typeface="新細明體" charset="-120"/>
              </a:rPr>
              <a:t>S, S</a:t>
            </a:r>
            <a:r>
              <a:rPr lang="en-US" altLang="zh-TW" sz="2000" dirty="0">
                <a:ea typeface="新細明體" charset="-120"/>
              </a:rPr>
              <a:t> </a:t>
            </a:r>
            <a:r>
              <a:rPr lang="en-US" altLang="zh-TW" sz="2000" dirty="0">
                <a:ea typeface="新細明體" charset="-120"/>
                <a:sym typeface="Symbol"/>
              </a:rPr>
              <a:t> </a:t>
            </a:r>
            <a:r>
              <a:rPr lang="en-US" altLang="zh-TW" sz="2000" i="1" dirty="0">
                <a:ea typeface="新細明體" charset="-120"/>
                <a:sym typeface="Symbol"/>
              </a:rPr>
              <a:t>R</a:t>
            </a:r>
            <a:r>
              <a:rPr lang="en-US" altLang="zh-TW" sz="2000" dirty="0">
                <a:ea typeface="新細明體" charset="-120"/>
                <a:sym typeface="Symbol"/>
              </a:rPr>
              <a:t>.</a:t>
            </a:r>
            <a:endParaRPr lang="en-US" altLang="zh-TW" sz="2000" i="1" dirty="0">
              <a:ea typeface="新細明體" charset="-12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24200" y="5747266"/>
            <a:ext cx="579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b="1" i="1" dirty="0">
                <a:ea typeface="新細明體" charset="-120"/>
              </a:rPr>
              <a:t>How will these looks like in the form of arrow diagram?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1100" dirty="0">
                <a:solidFill>
                  <a:schemeClr val="tx1"/>
                </a:solidFill>
              </a:rPr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6185043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533400" y="1524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effectLst/>
              </a:rPr>
              <a:t>Example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75B88FA-3392-4D65-A457-DB2A9953195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1516559"/>
            <a:ext cx="7924800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2000" dirty="0">
                <a:ea typeface="新細明體" charset="-120"/>
              </a:rPr>
              <a:t>Given </a:t>
            </a:r>
            <a:r>
              <a:rPr lang="en-US" altLang="zh-TW" sz="2000" dirty="0">
                <a:ea typeface="新細明體" pitchFamily="18" charset="-120"/>
              </a:rPr>
              <a:t>R = { (1, 3), (2, 6), (3, 2), (2,7)} on the set A={1, 2, 3, 4, 5, 6, 7}. </a:t>
            </a:r>
          </a:p>
          <a:p>
            <a:pPr>
              <a:spcBef>
                <a:spcPct val="20000"/>
              </a:spcBef>
            </a:pPr>
            <a:r>
              <a:rPr lang="en-US" altLang="zh-TW" sz="2000" dirty="0">
                <a:ea typeface="新細明體" charset="-120"/>
              </a:rPr>
              <a:t>Find R</a:t>
            </a:r>
            <a:r>
              <a:rPr lang="en-US" altLang="zh-TW" sz="2000" baseline="30000" dirty="0">
                <a:ea typeface="新細明體" charset="-120"/>
              </a:rPr>
              <a:t>2</a:t>
            </a:r>
            <a:r>
              <a:rPr lang="en-US" altLang="zh-TW" sz="2000" dirty="0">
                <a:ea typeface="新細明體" charset="-120"/>
              </a:rPr>
              <a:t>, R</a:t>
            </a:r>
            <a:r>
              <a:rPr lang="en-US" altLang="zh-TW" sz="2000" baseline="30000" dirty="0">
                <a:ea typeface="新細明體" charset="-120"/>
              </a:rPr>
              <a:t>3</a:t>
            </a:r>
            <a:r>
              <a:rPr lang="en-US" altLang="zh-TW" sz="2000" dirty="0">
                <a:ea typeface="新細明體" charset="-120"/>
              </a:rPr>
              <a:t>, R</a:t>
            </a:r>
            <a:r>
              <a:rPr lang="en-US" altLang="zh-TW" sz="2000" baseline="30000" dirty="0">
                <a:ea typeface="新細明體" charset="-120"/>
              </a:rPr>
              <a:t>4</a:t>
            </a:r>
            <a:r>
              <a:rPr lang="en-US" altLang="zh-TW" sz="2000" dirty="0">
                <a:ea typeface="新細明體" charset="-120"/>
              </a:rPr>
              <a:t>, R</a:t>
            </a:r>
            <a:r>
              <a:rPr lang="en-US" altLang="zh-TW" sz="2000" baseline="30000" dirty="0">
                <a:ea typeface="新細明體" charset="-120"/>
              </a:rPr>
              <a:t>5</a:t>
            </a:r>
            <a:r>
              <a:rPr lang="en-US" altLang="zh-TW" sz="2000" dirty="0">
                <a:ea typeface="新細明體" charset="-120"/>
              </a:rPr>
              <a:t>, and R</a:t>
            </a:r>
            <a:r>
              <a:rPr lang="en-US" altLang="zh-TW" sz="2000" baseline="30000" dirty="0">
                <a:ea typeface="新細明體" charset="-120"/>
              </a:rPr>
              <a:t>6</a:t>
            </a:r>
            <a:r>
              <a:rPr lang="en-US" altLang="zh-TW" sz="2000" dirty="0">
                <a:ea typeface="新細明體" charset="-120"/>
              </a:rPr>
              <a:t>. </a:t>
            </a:r>
          </a:p>
          <a:p>
            <a:pPr>
              <a:spcBef>
                <a:spcPct val="20000"/>
              </a:spcBef>
            </a:pPr>
            <a:endParaRPr lang="en-US" altLang="zh-TW" sz="2000" dirty="0">
              <a:ea typeface="新細明體" charset="-120"/>
            </a:endParaRPr>
          </a:p>
          <a:p>
            <a:pPr>
              <a:defRPr/>
            </a:pPr>
            <a:r>
              <a:rPr lang="en-US" altLang="zh-TW" sz="2000" u="sng" dirty="0">
                <a:ea typeface="新細明體" pitchFamily="18" charset="-120"/>
              </a:rPr>
              <a:t>Solution</a:t>
            </a:r>
            <a:r>
              <a:rPr lang="en-US" altLang="zh-TW" sz="2000" dirty="0">
                <a:ea typeface="新細明體" pitchFamily="18" charset="-120"/>
              </a:rPr>
              <a:t>:</a:t>
            </a:r>
          </a:p>
          <a:p>
            <a:pPr>
              <a:spcBef>
                <a:spcPct val="20000"/>
              </a:spcBef>
            </a:pPr>
            <a:r>
              <a:rPr lang="en-US" altLang="zh-TW" sz="2000" dirty="0">
                <a:ea typeface="新細明體" charset="-120"/>
              </a:rPr>
              <a:t>R</a:t>
            </a:r>
            <a:r>
              <a:rPr lang="en-US" altLang="zh-TW" sz="2000" baseline="30000" dirty="0">
                <a:ea typeface="新細明體" charset="-120"/>
              </a:rPr>
              <a:t>2</a:t>
            </a:r>
            <a:r>
              <a:rPr lang="en-US" altLang="zh-TW" sz="2000" dirty="0">
                <a:ea typeface="新細明體" charset="-120"/>
              </a:rPr>
              <a:t> = R </a:t>
            </a:r>
            <a:r>
              <a:rPr lang="en-US" altLang="zh-TW" sz="2000" dirty="0">
                <a:ea typeface="新細明體" charset="-120"/>
                <a:sym typeface="MT Extra" pitchFamily="18" charset="2"/>
              </a:rPr>
              <a:t> </a:t>
            </a:r>
            <a:r>
              <a:rPr lang="en-US" altLang="zh-TW" sz="2000" dirty="0">
                <a:ea typeface="新細明體" charset="-120"/>
              </a:rPr>
              <a:t>R</a:t>
            </a:r>
            <a:r>
              <a:rPr lang="en-US" altLang="zh-TW" sz="2000" i="1" dirty="0">
                <a:ea typeface="新細明體" charset="-120"/>
              </a:rPr>
              <a:t> = </a:t>
            </a:r>
            <a:r>
              <a:rPr lang="en-US" altLang="zh-TW" sz="2000" dirty="0">
                <a:ea typeface="新細明體" charset="-120"/>
              </a:rPr>
              <a:t>{(1, 2), (3, 6), (3, 7)}</a:t>
            </a:r>
            <a:endParaRPr lang="en-US" altLang="zh-TW" sz="2000" i="1" dirty="0">
              <a:ea typeface="新細明體" charset="-120"/>
            </a:endParaRPr>
          </a:p>
          <a:p>
            <a:pPr>
              <a:spcBef>
                <a:spcPct val="20000"/>
              </a:spcBef>
            </a:pPr>
            <a:r>
              <a:rPr lang="en-US" altLang="zh-TW" sz="2000" dirty="0">
                <a:ea typeface="新細明體" charset="-120"/>
              </a:rPr>
              <a:t>R</a:t>
            </a:r>
            <a:r>
              <a:rPr lang="en-US" altLang="zh-TW" sz="2000" baseline="30000" dirty="0">
                <a:ea typeface="新細明體" charset="-120"/>
              </a:rPr>
              <a:t>3</a:t>
            </a:r>
            <a:r>
              <a:rPr lang="en-US" altLang="zh-TW" sz="2000" dirty="0">
                <a:ea typeface="新細明體" charset="-120"/>
              </a:rPr>
              <a:t> = R</a:t>
            </a:r>
            <a:r>
              <a:rPr lang="en-US" altLang="zh-TW" sz="2000" baseline="30000" dirty="0">
                <a:ea typeface="新細明體" charset="-120"/>
              </a:rPr>
              <a:t>2</a:t>
            </a:r>
            <a:r>
              <a:rPr lang="en-US" altLang="zh-TW" sz="2000" dirty="0">
                <a:ea typeface="新細明體" charset="-120"/>
              </a:rPr>
              <a:t> </a:t>
            </a:r>
            <a:r>
              <a:rPr lang="en-US" altLang="zh-TW" sz="2000" dirty="0">
                <a:ea typeface="新細明體" charset="-120"/>
                <a:sym typeface="MT Extra" pitchFamily="18" charset="2"/>
              </a:rPr>
              <a:t> </a:t>
            </a:r>
            <a:r>
              <a:rPr lang="en-US" altLang="zh-TW" sz="2000" dirty="0">
                <a:ea typeface="新細明體" charset="-120"/>
              </a:rPr>
              <a:t>R</a:t>
            </a:r>
            <a:r>
              <a:rPr lang="en-US" altLang="zh-TW" sz="2000" i="1" dirty="0">
                <a:ea typeface="新細明體" charset="-120"/>
              </a:rPr>
              <a:t> =</a:t>
            </a:r>
          </a:p>
          <a:p>
            <a:pPr>
              <a:spcBef>
                <a:spcPct val="20000"/>
              </a:spcBef>
            </a:pPr>
            <a:r>
              <a:rPr lang="en-US" altLang="zh-TW" sz="2000" dirty="0">
                <a:ea typeface="新細明體" charset="-120"/>
              </a:rPr>
              <a:t>R</a:t>
            </a:r>
            <a:r>
              <a:rPr lang="en-US" altLang="zh-TW" sz="2000" baseline="30000" dirty="0">
                <a:ea typeface="新細明體" charset="-120"/>
              </a:rPr>
              <a:t>4</a:t>
            </a:r>
            <a:r>
              <a:rPr lang="en-US" altLang="zh-TW" sz="2000" dirty="0">
                <a:ea typeface="新細明體" charset="-120"/>
              </a:rPr>
              <a:t> = R</a:t>
            </a:r>
            <a:r>
              <a:rPr lang="en-US" altLang="zh-TW" sz="2000" baseline="30000" dirty="0">
                <a:ea typeface="新細明體" charset="-120"/>
              </a:rPr>
              <a:t>3</a:t>
            </a:r>
            <a:r>
              <a:rPr lang="en-US" altLang="zh-TW" sz="2000" dirty="0">
                <a:ea typeface="新細明體" charset="-120"/>
              </a:rPr>
              <a:t> </a:t>
            </a:r>
            <a:r>
              <a:rPr lang="en-US" altLang="zh-TW" sz="2000" dirty="0">
                <a:ea typeface="新細明體" charset="-120"/>
                <a:sym typeface="MT Extra" pitchFamily="18" charset="2"/>
              </a:rPr>
              <a:t> </a:t>
            </a:r>
            <a:r>
              <a:rPr lang="en-US" altLang="zh-TW" sz="2000" dirty="0">
                <a:ea typeface="新細明體" charset="-120"/>
              </a:rPr>
              <a:t>R</a:t>
            </a:r>
            <a:r>
              <a:rPr lang="en-US" altLang="zh-TW" sz="2000" i="1" dirty="0">
                <a:ea typeface="新細明體" charset="-120"/>
              </a:rPr>
              <a:t> =</a:t>
            </a:r>
          </a:p>
          <a:p>
            <a:pPr>
              <a:spcBef>
                <a:spcPct val="20000"/>
              </a:spcBef>
            </a:pPr>
            <a:r>
              <a:rPr lang="en-US" altLang="zh-TW" sz="2000" dirty="0">
                <a:ea typeface="新細明體" charset="-120"/>
              </a:rPr>
              <a:t>R</a:t>
            </a:r>
            <a:r>
              <a:rPr lang="en-US" altLang="zh-TW" sz="2000" baseline="30000" dirty="0">
                <a:ea typeface="新細明體" charset="-120"/>
              </a:rPr>
              <a:t>5</a:t>
            </a:r>
            <a:r>
              <a:rPr lang="en-US" altLang="zh-TW" sz="2000" dirty="0">
                <a:ea typeface="新細明體" charset="-120"/>
              </a:rPr>
              <a:t> = R</a:t>
            </a:r>
            <a:r>
              <a:rPr lang="en-US" altLang="zh-TW" sz="2000" baseline="30000" dirty="0">
                <a:ea typeface="新細明體" charset="-120"/>
              </a:rPr>
              <a:t>4</a:t>
            </a:r>
            <a:r>
              <a:rPr lang="en-US" altLang="zh-TW" sz="2000" dirty="0">
                <a:ea typeface="新細明體" charset="-120"/>
              </a:rPr>
              <a:t> </a:t>
            </a:r>
            <a:r>
              <a:rPr lang="en-US" altLang="zh-TW" sz="2000" dirty="0">
                <a:ea typeface="新細明體" charset="-120"/>
                <a:sym typeface="MT Extra" pitchFamily="18" charset="2"/>
              </a:rPr>
              <a:t> </a:t>
            </a:r>
            <a:r>
              <a:rPr lang="en-US" altLang="zh-TW" sz="2000" dirty="0">
                <a:ea typeface="新細明體" charset="-120"/>
              </a:rPr>
              <a:t>R</a:t>
            </a:r>
            <a:r>
              <a:rPr lang="en-US" altLang="zh-TW" sz="2000" i="1" dirty="0">
                <a:ea typeface="新細明體" charset="-120"/>
              </a:rPr>
              <a:t> =</a:t>
            </a:r>
          </a:p>
          <a:p>
            <a:pPr>
              <a:defRPr/>
            </a:pPr>
            <a:r>
              <a:rPr lang="en-US" altLang="zh-TW" sz="2000" dirty="0">
                <a:ea typeface="新細明體" charset="-120"/>
              </a:rPr>
              <a:t>R</a:t>
            </a:r>
            <a:r>
              <a:rPr lang="en-US" altLang="zh-TW" sz="2000" baseline="30000" dirty="0">
                <a:ea typeface="新細明體" charset="-120"/>
              </a:rPr>
              <a:t>6</a:t>
            </a:r>
            <a:r>
              <a:rPr lang="en-US" altLang="zh-TW" sz="2000" dirty="0">
                <a:ea typeface="新細明體" charset="-120"/>
              </a:rPr>
              <a:t> = R</a:t>
            </a:r>
            <a:r>
              <a:rPr lang="en-US" altLang="zh-TW" sz="2000" baseline="30000" dirty="0">
                <a:ea typeface="新細明體" charset="-120"/>
              </a:rPr>
              <a:t>5</a:t>
            </a:r>
            <a:r>
              <a:rPr lang="en-US" altLang="zh-TW" sz="2000" dirty="0">
                <a:ea typeface="新細明體" charset="-120"/>
              </a:rPr>
              <a:t> </a:t>
            </a:r>
            <a:r>
              <a:rPr lang="en-US" altLang="zh-TW" sz="2000" dirty="0">
                <a:ea typeface="新細明體" charset="-120"/>
                <a:sym typeface="MT Extra" pitchFamily="18" charset="2"/>
              </a:rPr>
              <a:t> </a:t>
            </a:r>
            <a:r>
              <a:rPr lang="en-US" altLang="zh-TW" sz="2000" dirty="0">
                <a:ea typeface="新細明體" charset="-120"/>
              </a:rPr>
              <a:t>R</a:t>
            </a:r>
            <a:r>
              <a:rPr lang="en-US" altLang="zh-TW" sz="2000" i="1" dirty="0">
                <a:ea typeface="新細明體" charset="-120"/>
              </a:rPr>
              <a:t> =</a:t>
            </a:r>
          </a:p>
          <a:p>
            <a:pPr>
              <a:defRPr/>
            </a:pPr>
            <a:endParaRPr lang="en-US" altLang="zh-TW" sz="2000" i="1" dirty="0">
              <a:ea typeface="新細明體" charset="-120"/>
            </a:endParaRPr>
          </a:p>
          <a:p>
            <a:pPr>
              <a:defRPr/>
            </a:pPr>
            <a:endParaRPr lang="en-US" altLang="zh-TW" sz="2000" i="1" dirty="0">
              <a:ea typeface="新細明體" charset="-120"/>
            </a:endParaRPr>
          </a:p>
          <a:p>
            <a:pPr>
              <a:spcBef>
                <a:spcPct val="20000"/>
              </a:spcBef>
            </a:pPr>
            <a:endParaRPr lang="en-US" altLang="zh-TW" sz="2000" dirty="0">
              <a:ea typeface="新細明體" charset="-12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1100" dirty="0">
                <a:solidFill>
                  <a:schemeClr val="tx1"/>
                </a:solidFill>
              </a:rPr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131090837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Definition: </a:t>
                </a:r>
                <a:r>
                  <a:rPr lang="en-US" b="1" dirty="0"/>
                  <a:t>A relation on a set</a:t>
                </a:r>
              </a:p>
              <a:p>
                <a:pPr marL="0" indent="0">
                  <a:buNone/>
                </a:pPr>
                <a:r>
                  <a:rPr lang="en-US" dirty="0"/>
                  <a:t>A relation on a set </a:t>
                </a:r>
                <a:r>
                  <a:rPr lang="en-US" i="1" dirty="0"/>
                  <a:t>A</a:t>
                </a:r>
                <a:r>
                  <a:rPr lang="en-US" dirty="0"/>
                  <a:t> is a relation from </a:t>
                </a:r>
                <a:r>
                  <a:rPr lang="en-US" i="1" dirty="0"/>
                  <a:t>A</a:t>
                </a:r>
                <a:r>
                  <a:rPr lang="en-US" dirty="0"/>
                  <a:t> to </a:t>
                </a:r>
                <a:r>
                  <a:rPr lang="en-US" i="1" dirty="0"/>
                  <a:t>A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</a:t>
                </a:r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:r>
                  <a:rPr lang="en-US" i="1" dirty="0"/>
                  <a:t>A</a:t>
                </a:r>
                <a:r>
                  <a:rPr lang="en-US" dirty="0"/>
                  <a:t> be the set {0, 1, 2, 3, 4}. Which ordered pairs are in the relation </a:t>
                </a:r>
              </a:p>
              <a:p>
                <a:pPr marL="0" indent="0">
                  <a:buNone/>
                </a:pPr>
                <a:r>
                  <a:rPr lang="en-US" i="1" dirty="0"/>
                  <a:t>R</a:t>
                </a:r>
                <a:r>
                  <a:rPr lang="en-US" dirty="0"/>
                  <a:t> ={(</a:t>
                </a:r>
                <a:r>
                  <a:rPr lang="en-US" i="1" dirty="0"/>
                  <a:t>a</a:t>
                </a:r>
                <a:r>
                  <a:rPr lang="en-US" dirty="0"/>
                  <a:t>, </a:t>
                </a:r>
                <a:r>
                  <a:rPr lang="en-US" i="1" dirty="0"/>
                  <a:t>b</a:t>
                </a:r>
                <a:r>
                  <a:rPr lang="en-US" dirty="0"/>
                  <a:t>) | </a:t>
                </a:r>
                <a:r>
                  <a:rPr lang="en-US" i="1" dirty="0"/>
                  <a:t>a</a:t>
                </a:r>
                <a:r>
                  <a:rPr lang="en-US" dirty="0"/>
                  <a:t> divides </a:t>
                </a:r>
                <a:r>
                  <a:rPr lang="en-US" i="1" dirty="0"/>
                  <a:t>b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 a, b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}?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R</a:t>
                </a:r>
                <a:r>
                  <a:rPr lang="en-US" dirty="0"/>
                  <a:t> =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6" t="-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Relation on a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79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457200" y="152400"/>
            <a:ext cx="7239000" cy="1143000"/>
          </a:xfrm>
        </p:spPr>
        <p:txBody>
          <a:bodyPr/>
          <a:lstStyle/>
          <a:p>
            <a:pPr algn="l"/>
            <a:r>
              <a:rPr lang="ms-MY" sz="4400" dirty="0">
                <a:ln>
                  <a:noFill/>
                </a:ln>
                <a:solidFill>
                  <a:schemeClr val="tx1"/>
                </a:solidFill>
                <a:effectLst/>
              </a:rPr>
              <a:t>Arrow Diagrams for Relation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75B88FA-3392-4D65-A457-DB2A9953195B}" type="slidenum">
              <a:rPr lang="en-US" smtClean="0">
                <a:solidFill>
                  <a:prstClr val="white"/>
                </a:solidFill>
              </a:rPr>
              <a:pPr/>
              <a:t>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1295400"/>
            <a:ext cx="8001000" cy="44196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dirty="0"/>
              <a:t>Relation can be represented with arrow diagrams. </a:t>
            </a:r>
          </a:p>
          <a:p>
            <a:endParaRPr lang="en-US" sz="2000" dirty="0"/>
          </a:p>
          <a:p>
            <a:r>
              <a:rPr lang="en-US" sz="2000" b="1" dirty="0"/>
              <a:t>Example 7</a:t>
            </a:r>
          </a:p>
          <a:p>
            <a:endParaRPr lang="en-US" sz="2000" dirty="0"/>
          </a:p>
          <a:p>
            <a:r>
              <a:rPr lang="en-US" sz="2000" dirty="0"/>
              <a:t>Let R be the relation on set {a, b, c, d, e, f, g, h, </a:t>
            </a:r>
            <a:r>
              <a:rPr lang="en-US" sz="2000" dirty="0" err="1"/>
              <a:t>i</a:t>
            </a:r>
            <a:r>
              <a:rPr lang="en-US" sz="2000" dirty="0"/>
              <a:t>} and </a:t>
            </a:r>
            <a:r>
              <a:rPr lang="en-US" sz="2000" i="1" dirty="0"/>
              <a:t>R</a:t>
            </a:r>
            <a:r>
              <a:rPr lang="en-US" sz="2000" dirty="0"/>
              <a:t> = </a:t>
            </a:r>
            <a:r>
              <a:rPr lang="ms-MY" sz="2000" dirty="0"/>
              <a:t>{(a, a), (a, b), (b, c),   (d, e), (e, d), (i, i)}</a:t>
            </a:r>
            <a:r>
              <a:rPr lang="en-US" sz="2000" dirty="0"/>
              <a:t>. The arrow diagram of R is as the following:</a:t>
            </a:r>
            <a:endParaRPr lang="ms-MY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159" y="3752850"/>
            <a:ext cx="30480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1100" dirty="0">
                <a:solidFill>
                  <a:schemeClr val="tx1"/>
                </a:solidFill>
              </a:rPr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280514534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457200" y="152400"/>
            <a:ext cx="7239000" cy="1143000"/>
          </a:xfrm>
        </p:spPr>
        <p:txBody>
          <a:bodyPr/>
          <a:lstStyle/>
          <a:p>
            <a:pPr algn="l"/>
            <a:r>
              <a:rPr lang="ms-MY" dirty="0">
                <a:solidFill>
                  <a:schemeClr val="tx1"/>
                </a:solidFill>
                <a:effectLst/>
              </a:rPr>
              <a:t>Example 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75B88FA-3392-4D65-A457-DB2A9953195B}" type="slidenum">
              <a:rPr lang="en-US" smtClean="0">
                <a:solidFill>
                  <a:prstClr val="white"/>
                </a:solidFill>
              </a:rPr>
              <a:pPr/>
              <a:t>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1295400"/>
            <a:ext cx="8001000" cy="44196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dirty="0"/>
              <a:t>Write the set of ordered pairs for the relation            on P({1, 2}) and draw an arrow diagram for it.</a:t>
            </a:r>
          </a:p>
          <a:p>
            <a:endParaRPr lang="en-US" sz="1000" dirty="0"/>
          </a:p>
          <a:p>
            <a:r>
              <a:rPr lang="en-US" sz="2000" u="sng" dirty="0"/>
              <a:t>Solution</a:t>
            </a:r>
            <a:r>
              <a:rPr lang="en-US" sz="2000" dirty="0"/>
              <a:t>:</a:t>
            </a:r>
          </a:p>
          <a:p>
            <a:r>
              <a:rPr lang="ms-MY" sz="2000" dirty="0"/>
              <a:t>P({1, 2}) = {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, </a:t>
            </a:r>
            <a:r>
              <a:rPr lang="ms-MY" sz="2000" dirty="0"/>
              <a:t>{1}, {2}, {1, 2}}.</a:t>
            </a:r>
          </a:p>
          <a:p>
            <a:endParaRPr lang="ms-MY" sz="1200" dirty="0"/>
          </a:p>
          <a:p>
            <a:r>
              <a:rPr lang="ms-MY" sz="2000" dirty="0"/>
              <a:t>{(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</a:t>
            </a:r>
            <a:r>
              <a:rPr lang="ms-MY" sz="2000" dirty="0"/>
              <a:t>, 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</a:t>
            </a:r>
            <a:r>
              <a:rPr lang="ms-MY" sz="2000" dirty="0"/>
              <a:t>), (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,</a:t>
            </a:r>
            <a:r>
              <a:rPr lang="ms-MY" sz="2000" dirty="0"/>
              <a:t>  {1}), (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,</a:t>
            </a:r>
            <a:r>
              <a:rPr lang="ms-MY" sz="2000" dirty="0"/>
              <a:t> {2}), (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,</a:t>
            </a:r>
            <a:r>
              <a:rPr lang="ms-MY" sz="2000" dirty="0"/>
              <a:t> {1, 2}), ({1}, {1}), ({1}, {1, 2}), ({2}, {2}), </a:t>
            </a:r>
          </a:p>
          <a:p>
            <a:r>
              <a:rPr lang="ms-MY" sz="2000" dirty="0"/>
              <a:t>({2}, {1, 2}), ({1, 2}, {1, 2})}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789474"/>
              </p:ext>
            </p:extLst>
          </p:nvPr>
        </p:nvGraphicFramePr>
        <p:xfrm>
          <a:off x="5257800" y="1295400"/>
          <a:ext cx="666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6400" imgH="190440" progId="Equation.3">
                  <p:embed/>
                </p:oleObj>
              </mc:Choice>
              <mc:Fallback>
                <p:oleObj name="Equation" r:id="rId3" imgW="266400" imgH="19044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295400"/>
                        <a:ext cx="6667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657600"/>
            <a:ext cx="253206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1100" dirty="0">
                <a:solidFill>
                  <a:schemeClr val="tx1"/>
                </a:solidFill>
              </a:rPr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423915230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75B88FA-3392-4D65-A457-DB2A9953195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Properties of relation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609600" y="1981200"/>
            <a:ext cx="7467600" cy="33528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000" dirty="0">
                <a:ea typeface="新細明體" charset="-120"/>
              </a:rPr>
              <a:t>A relation </a:t>
            </a:r>
            <a:r>
              <a:rPr lang="en-US" altLang="zh-TW" sz="2000" i="1" dirty="0">
                <a:ea typeface="新細明體" charset="-120"/>
              </a:rPr>
              <a:t>R</a:t>
            </a:r>
            <a:r>
              <a:rPr lang="en-US" altLang="zh-TW" sz="2000" dirty="0">
                <a:ea typeface="新細明體" charset="-120"/>
              </a:rPr>
              <a:t> defined on a set A has these properties,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000" b="1" dirty="0">
                <a:ea typeface="新細明體" charset="-120"/>
              </a:rPr>
              <a:t>REFLEXIVE </a:t>
            </a:r>
            <a:endParaRPr lang="en-US" altLang="zh-TW" sz="2000" dirty="0">
              <a:ea typeface="新細明體" charset="-12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TW" sz="2000" dirty="0">
                <a:ea typeface="新細明體" charset="-120"/>
                <a:sym typeface="Symbol"/>
              </a:rPr>
              <a:t>  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For all a </a:t>
            </a:r>
            <a:r>
              <a:rPr lang="en-US" altLang="zh-TW" sz="2000" dirty="0">
                <a:ea typeface="新細明體" charset="-120"/>
                <a:sym typeface="Symbol"/>
              </a:rPr>
              <a:t> A ,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 (a, a) </a:t>
            </a:r>
            <a:r>
              <a:rPr lang="en-US" altLang="zh-TW" sz="2000" dirty="0">
                <a:ea typeface="新細明體" charset="-120"/>
                <a:sym typeface="Symbol"/>
              </a:rPr>
              <a:t> </a:t>
            </a:r>
            <a:r>
              <a:rPr lang="en-US" altLang="zh-TW" sz="2000" i="1" dirty="0">
                <a:ea typeface="新細明體" charset="-120"/>
                <a:sym typeface="Symbol"/>
              </a:rPr>
              <a:t>R</a:t>
            </a:r>
            <a:endParaRPr lang="en-US" altLang="zh-TW" sz="2000" i="1" dirty="0">
              <a:ea typeface="新細明體" charset="-120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TW" sz="2000" b="1" dirty="0">
                <a:ea typeface="新細明體" charset="-120"/>
              </a:rPr>
              <a:t>SYMMETRIC</a:t>
            </a:r>
            <a:r>
              <a:rPr lang="en-US" altLang="zh-TW" sz="2000" dirty="0">
                <a:ea typeface="新細明體" charset="-120"/>
              </a:rPr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000" dirty="0">
                <a:ea typeface="新細明體" charset="-120"/>
                <a:sym typeface="Symbol"/>
              </a:rPr>
              <a:t>  </a:t>
            </a:r>
            <a:r>
              <a:rPr lang="en-US" altLang="zh-TW" sz="2000" dirty="0">
                <a:ea typeface="新細明體" charset="-120"/>
              </a:rPr>
              <a:t>For all 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a, b </a:t>
            </a:r>
            <a:r>
              <a:rPr lang="en-US" altLang="zh-TW" sz="2000" dirty="0">
                <a:ea typeface="新細明體" charset="-120"/>
                <a:sym typeface="Symbol"/>
              </a:rPr>
              <a:t> A,</a:t>
            </a:r>
            <a:r>
              <a:rPr lang="en-US" altLang="zh-TW" sz="2000" dirty="0">
                <a:ea typeface="新細明體" charset="-120"/>
              </a:rPr>
              <a:t> If  (a, b)</a:t>
            </a:r>
            <a:r>
              <a:rPr lang="en-US" altLang="zh-TW" sz="2000" i="1" dirty="0">
                <a:ea typeface="新細明體" charset="-120"/>
                <a:sym typeface="Symbol"/>
              </a:rPr>
              <a:t> </a:t>
            </a:r>
            <a:r>
              <a:rPr lang="en-US" altLang="zh-TW" sz="2000" dirty="0">
                <a:ea typeface="新細明體" charset="-120"/>
                <a:sym typeface="Symbol"/>
              </a:rPr>
              <a:t> </a:t>
            </a:r>
            <a:r>
              <a:rPr lang="en-US" altLang="zh-TW" sz="2000" i="1" dirty="0">
                <a:ea typeface="新細明體" charset="-120"/>
                <a:sym typeface="Symbol"/>
              </a:rPr>
              <a:t>R </a:t>
            </a:r>
            <a:r>
              <a:rPr lang="en-US" altLang="zh-TW" sz="2000" dirty="0">
                <a:ea typeface="新細明體" charset="-120"/>
                <a:cs typeface="Times New Roman" pitchFamily="18" charset="0"/>
                <a:sym typeface="Symbol" pitchFamily="18" charset="2"/>
              </a:rPr>
              <a:t>then</a:t>
            </a:r>
            <a:r>
              <a:rPr lang="en-US" altLang="zh-TW" sz="2000" dirty="0">
                <a:ea typeface="新細明體" charset="-120"/>
              </a:rPr>
              <a:t> (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b, </a:t>
            </a:r>
            <a:r>
              <a:rPr lang="en-US" altLang="zh-TW" sz="2000" i="1" dirty="0">
                <a:ea typeface="新細明體" charset="-120"/>
                <a:sym typeface="Symbol" pitchFamily="18" charset="2"/>
              </a:rPr>
              <a:t>a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) </a:t>
            </a:r>
            <a:r>
              <a:rPr lang="en-US" altLang="zh-TW" sz="2000" dirty="0">
                <a:ea typeface="新細明體" charset="-120"/>
                <a:sym typeface="Symbol"/>
              </a:rPr>
              <a:t> </a:t>
            </a:r>
            <a:r>
              <a:rPr lang="en-US" altLang="zh-TW" sz="2000" i="1" dirty="0">
                <a:ea typeface="新細明體" charset="-120"/>
                <a:sym typeface="Symbol"/>
              </a:rPr>
              <a:t>R</a:t>
            </a:r>
            <a:endParaRPr lang="en-US" altLang="zh-TW" sz="2000" dirty="0">
              <a:ea typeface="新細明體" charset="-120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TW" sz="2000" b="1" dirty="0">
                <a:ea typeface="新細明體" charset="-120"/>
              </a:rPr>
              <a:t>ANTISYMMETRIC</a:t>
            </a:r>
            <a:endParaRPr lang="en-US" altLang="zh-TW" sz="2000" dirty="0"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Font typeface="Symbol" pitchFamily="18" charset="2"/>
              <a:buChar char="«"/>
            </a:pPr>
            <a:r>
              <a:rPr lang="en-US" altLang="zh-TW" sz="2000" dirty="0">
                <a:ea typeface="新細明體" charset="-120"/>
              </a:rPr>
              <a:t>For all 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a, b </a:t>
            </a:r>
            <a:r>
              <a:rPr lang="en-US" altLang="zh-TW" sz="2000" dirty="0">
                <a:ea typeface="新細明體" charset="-120"/>
                <a:sym typeface="Symbol"/>
              </a:rPr>
              <a:t> A and 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a  b</a:t>
            </a:r>
            <a:r>
              <a:rPr lang="en-US" altLang="zh-TW" sz="2000" dirty="0">
                <a:ea typeface="新細明體" charset="-120"/>
                <a:sym typeface="Symbol"/>
              </a:rPr>
              <a:t>, 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If (</a:t>
            </a:r>
            <a:r>
              <a:rPr lang="en-US" altLang="zh-TW" sz="2000" dirty="0">
                <a:ea typeface="新細明體" charset="-120"/>
              </a:rPr>
              <a:t>a, </a:t>
            </a:r>
            <a:r>
              <a:rPr lang="en-US" altLang="zh-TW" sz="2000" i="1" dirty="0">
                <a:ea typeface="新細明體" charset="-120"/>
              </a:rPr>
              <a:t>b</a:t>
            </a:r>
            <a:r>
              <a:rPr lang="en-US" altLang="zh-TW" sz="2000" dirty="0">
                <a:ea typeface="新細明體" charset="-120"/>
              </a:rPr>
              <a:t>)</a:t>
            </a:r>
            <a:r>
              <a:rPr lang="en-US" altLang="zh-TW" sz="2000" i="1" dirty="0">
                <a:ea typeface="新細明體" charset="-120"/>
              </a:rPr>
              <a:t> </a:t>
            </a:r>
            <a:r>
              <a:rPr lang="en-US" altLang="zh-TW" sz="2000" dirty="0">
                <a:ea typeface="新細明體" charset="-120"/>
                <a:sym typeface="Symbol"/>
              </a:rPr>
              <a:t> </a:t>
            </a:r>
            <a:r>
              <a:rPr lang="en-US" altLang="zh-TW" sz="2000" i="1" dirty="0">
                <a:ea typeface="新細明體" charset="-120"/>
                <a:sym typeface="Symbol"/>
              </a:rPr>
              <a:t>R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 then (b, a) </a:t>
            </a:r>
            <a:r>
              <a:rPr lang="en-US" altLang="zh-TW" sz="2000" dirty="0">
                <a:ea typeface="新細明體" charset="-120"/>
                <a:sym typeface="Symbol"/>
              </a:rPr>
              <a:t>     </a:t>
            </a:r>
            <a:r>
              <a:rPr lang="en-US" altLang="zh-TW" sz="2000" i="1" dirty="0">
                <a:ea typeface="新細明體" charset="-120"/>
                <a:sym typeface="Symbol"/>
              </a:rPr>
              <a:t>R</a:t>
            </a:r>
            <a:endParaRPr lang="en-US" altLang="zh-TW" sz="2000" dirty="0">
              <a:ea typeface="新細明體" charset="-120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TW" sz="2000" b="1" dirty="0">
                <a:ea typeface="新細明體" charset="-120"/>
              </a:rPr>
              <a:t>TRANSITIVE</a:t>
            </a:r>
            <a:r>
              <a:rPr lang="en-US" altLang="zh-TW" sz="2000" dirty="0">
                <a:ea typeface="新細明體" charset="-120"/>
              </a:rPr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000" dirty="0">
                <a:ea typeface="新細明體" charset="-120"/>
                <a:sym typeface="Symbol"/>
              </a:rPr>
              <a:t></a:t>
            </a:r>
            <a:r>
              <a:rPr lang="en-US" altLang="zh-TW" sz="2000" dirty="0">
                <a:ea typeface="新細明體" charset="-120"/>
              </a:rPr>
              <a:t>	For all 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a, b, c</a:t>
            </a:r>
            <a:r>
              <a:rPr lang="en-US" altLang="zh-TW" sz="2000" dirty="0">
                <a:ea typeface="新細明體" charset="-120"/>
                <a:sym typeface="Symbol"/>
              </a:rPr>
              <a:t>  A,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 If (a, b) </a:t>
            </a:r>
            <a:r>
              <a:rPr lang="en-US" altLang="zh-TW" sz="2000" dirty="0">
                <a:ea typeface="新細明體" charset="-120"/>
                <a:sym typeface="Symbol"/>
              </a:rPr>
              <a:t> </a:t>
            </a:r>
            <a:r>
              <a:rPr lang="en-US" altLang="zh-TW" sz="2000" i="1" dirty="0">
                <a:ea typeface="新細明體" charset="-120"/>
                <a:sym typeface="Symbol"/>
              </a:rPr>
              <a:t>R 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and (b, c) </a:t>
            </a:r>
            <a:r>
              <a:rPr lang="en-US" altLang="zh-TW" sz="2000" dirty="0">
                <a:ea typeface="新細明體" charset="-120"/>
                <a:sym typeface="Symbol"/>
              </a:rPr>
              <a:t> </a:t>
            </a:r>
            <a:r>
              <a:rPr lang="en-US" altLang="zh-TW" sz="2000" i="1" dirty="0">
                <a:ea typeface="新細明體" charset="-120"/>
                <a:sym typeface="Symbol"/>
              </a:rPr>
              <a:t>R 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then (a, c) </a:t>
            </a:r>
            <a:r>
              <a:rPr lang="en-US" altLang="zh-TW" dirty="0">
                <a:ea typeface="新細明體" charset="-120"/>
                <a:sym typeface="Symbol"/>
              </a:rPr>
              <a:t> R</a:t>
            </a:r>
            <a:endParaRPr lang="zh-TW" altLang="en-US" dirty="0">
              <a:ea typeface="新細明體" charset="-120"/>
              <a:sym typeface="Symbol" pitchFamily="18" charset="2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737850"/>
              </p:ext>
            </p:extLst>
          </p:nvPr>
        </p:nvGraphicFramePr>
        <p:xfrm>
          <a:off x="6019800" y="4267200"/>
          <a:ext cx="381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720" imgH="152280" progId="Equation.3">
                  <p:embed/>
                </p:oleObj>
              </mc:Choice>
              <mc:Fallback>
                <p:oleObj name="Equation" r:id="rId2" imgW="126720" imgH="152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19800" y="4267200"/>
                        <a:ext cx="381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2800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Cartesian products</a:t>
            </a:r>
          </a:p>
          <a:p>
            <a:r>
              <a:rPr lang="en-US" dirty="0"/>
              <a:t>Binary Relations</a:t>
            </a:r>
          </a:p>
          <a:p>
            <a:r>
              <a:rPr lang="en-US" dirty="0"/>
              <a:t>Inverse of Relations</a:t>
            </a:r>
          </a:p>
          <a:p>
            <a:r>
              <a:rPr lang="en-US" dirty="0"/>
              <a:t>Composition of Relations</a:t>
            </a:r>
          </a:p>
          <a:p>
            <a:r>
              <a:rPr lang="en-US" dirty="0"/>
              <a:t>Equivalence Relation</a:t>
            </a:r>
          </a:p>
          <a:p>
            <a:r>
              <a:rPr lang="en-US" dirty="0"/>
              <a:t>Partial Ordering Relation</a:t>
            </a:r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in this lecture: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1100" dirty="0">
                <a:solidFill>
                  <a:schemeClr val="tx1"/>
                </a:solidFill>
              </a:rPr>
              <a:t>TMA1201 Discrete Structures &amp; Probability, Faculty of Computing &amp; Informatics, MMU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algn="l"/>
            <a:r>
              <a:rPr lang="en-US" sz="3200" dirty="0">
                <a:solidFill>
                  <a:schemeClr val="tx1"/>
                </a:solidFill>
                <a:effectLst/>
              </a:rPr>
              <a:t>Reflexive (For a binary relation R on a set A)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75B88FA-3392-4D65-A457-DB2A9953195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1713636"/>
            <a:ext cx="7772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sz="2000" dirty="0"/>
              <a:t>Think about it as...</a:t>
            </a:r>
            <a:br>
              <a:rPr lang="ms-MY" sz="2000" dirty="0"/>
            </a:br>
            <a:br>
              <a:rPr lang="ms-MY" sz="2000" dirty="0"/>
            </a:br>
            <a:endParaRPr lang="ms-MY" sz="2000" dirty="0"/>
          </a:p>
          <a:p>
            <a:endParaRPr lang="ms-MY" sz="2000" dirty="0"/>
          </a:p>
          <a:p>
            <a:endParaRPr lang="ms-MY" sz="2000" dirty="0"/>
          </a:p>
          <a:p>
            <a:endParaRPr lang="ms-MY" sz="2000" dirty="0"/>
          </a:p>
          <a:p>
            <a:endParaRPr lang="ms-MY" sz="2000" dirty="0"/>
          </a:p>
          <a:p>
            <a:endParaRPr lang="en-US" sz="2000" dirty="0"/>
          </a:p>
          <a:p>
            <a:r>
              <a:rPr lang="en-US" sz="2000" dirty="0"/>
              <a:t>To prove R is reflexive, show that “For all </a:t>
            </a:r>
            <a:r>
              <a:rPr lang="en-US" sz="2000" i="1" dirty="0"/>
              <a:t>x</a:t>
            </a:r>
            <a:r>
              <a:rPr lang="en-US" sz="2000" dirty="0"/>
              <a:t>    A, </a:t>
            </a:r>
            <a:r>
              <a:rPr lang="en-US" sz="2000" i="1" dirty="0" err="1"/>
              <a:t>x</a:t>
            </a:r>
            <a:r>
              <a:rPr lang="en-US" sz="2000" dirty="0" err="1"/>
              <a:t>R</a:t>
            </a:r>
            <a:r>
              <a:rPr lang="en-US" sz="2000" i="1" dirty="0" err="1"/>
              <a:t>x</a:t>
            </a:r>
            <a:r>
              <a:rPr lang="en-US" sz="2000" dirty="0"/>
              <a:t>”.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To prove R is not reflexive, show that “There is an x    A such that  </a:t>
            </a:r>
            <a:r>
              <a:rPr lang="en-US" sz="2000" i="1" dirty="0" err="1"/>
              <a:t>x</a:t>
            </a:r>
            <a:r>
              <a:rPr lang="en-US" sz="2000" dirty="0" err="1"/>
              <a:t>R</a:t>
            </a:r>
            <a:r>
              <a:rPr lang="en-US" sz="2000" i="1" dirty="0" err="1"/>
              <a:t>x</a:t>
            </a:r>
            <a:r>
              <a:rPr lang="en-US" sz="2000" dirty="0"/>
              <a:t>.</a:t>
            </a:r>
            <a:endParaRPr lang="ms-MY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362200"/>
            <a:ext cx="30861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480363"/>
              </p:ext>
            </p:extLst>
          </p:nvPr>
        </p:nvGraphicFramePr>
        <p:xfrm>
          <a:off x="4953000" y="4279900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720" imgH="126720" progId="Equation.3">
                  <p:embed/>
                </p:oleObj>
              </mc:Choice>
              <mc:Fallback>
                <p:oleObj name="Equation" r:id="rId3" imgW="126720" imgH="126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279900"/>
                        <a:ext cx="2159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67497"/>
              </p:ext>
            </p:extLst>
          </p:nvPr>
        </p:nvGraphicFramePr>
        <p:xfrm>
          <a:off x="5880100" y="4889500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6725" imgH="126725" progId="Equation.3">
                  <p:embed/>
                </p:oleObj>
              </mc:Choice>
              <mc:Fallback>
                <p:oleObj name="Equation" r:id="rId5" imgW="126725" imgH="126725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4889500"/>
                        <a:ext cx="2159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 flipH="1">
            <a:off x="7467600" y="4800600"/>
            <a:ext cx="152400" cy="314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1100" dirty="0">
                <a:solidFill>
                  <a:schemeClr val="tx1"/>
                </a:solidFill>
              </a:rPr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1558645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134319"/>
                <a:ext cx="7467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Consider the following relations on </a:t>
                </a:r>
                <a:r>
                  <a:rPr lang="en-US" i="1" dirty="0"/>
                  <a:t>A </a:t>
                </a:r>
                <a:r>
                  <a:rPr lang="en-US" dirty="0"/>
                  <a:t>={1, 2, 3}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3,3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,(1,3)</m:t>
                        </m:r>
                      </m:e>
                    </m:d>
                  </m:oMath>
                </a14:m>
                <a:r>
                  <a:rPr lang="en-US" dirty="0"/>
                  <a:t>  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,(3,1)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</m:d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,(3,3)</m:t>
                        </m:r>
                      </m:e>
                    </m:d>
                  </m:oMath>
                </a14:m>
                <a:r>
                  <a:rPr lang="en-US" dirty="0"/>
                  <a:t>  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2,3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,(3,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    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2,3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,(3,3)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Which of these relations are reflexive? Explain your answer. 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134319"/>
                <a:ext cx="7467600" cy="4983163"/>
              </a:xfrm>
              <a:blipFill>
                <a:blip r:embed="rId2"/>
                <a:stretch>
                  <a:fillRect l="-816" t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685800"/>
          </a:xfrm>
        </p:spPr>
        <p:txBody>
          <a:bodyPr/>
          <a:lstStyle/>
          <a:p>
            <a:r>
              <a:rPr lang="en-US" dirty="0"/>
              <a:t>Example 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38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93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00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Which of these relations are reflexive?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51" y="1610940"/>
            <a:ext cx="5122769" cy="281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74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85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43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algn="l"/>
            <a:r>
              <a:rPr lang="en-US" sz="3200" dirty="0">
                <a:solidFill>
                  <a:schemeClr val="tx1"/>
                </a:solidFill>
                <a:effectLst/>
              </a:rPr>
              <a:t>Symmetric (For a binary relation R on a set A)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75B88FA-3392-4D65-A457-DB2A9953195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1713636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sz="2000" dirty="0"/>
              <a:t>Think about it as...</a:t>
            </a:r>
            <a:br>
              <a:rPr lang="ms-MY" sz="2000" dirty="0"/>
            </a:br>
            <a:br>
              <a:rPr lang="ms-MY" sz="2000" dirty="0"/>
            </a:br>
            <a:endParaRPr lang="ms-MY" sz="2000" dirty="0"/>
          </a:p>
          <a:p>
            <a:endParaRPr lang="ms-MY" sz="2000" dirty="0"/>
          </a:p>
          <a:p>
            <a:endParaRPr lang="ms-MY" sz="2000" dirty="0"/>
          </a:p>
          <a:p>
            <a:endParaRPr lang="ms-MY" sz="2000" dirty="0"/>
          </a:p>
          <a:p>
            <a:endParaRPr lang="en-US" sz="2000" dirty="0"/>
          </a:p>
          <a:p>
            <a:r>
              <a:rPr lang="en-US" sz="2000" dirty="0"/>
              <a:t>To prove R is symmetric, show that “For all </a:t>
            </a:r>
            <a:r>
              <a:rPr lang="en-US" sz="2000" i="1" dirty="0"/>
              <a:t>x</a:t>
            </a:r>
            <a:r>
              <a:rPr lang="en-US" sz="2000" dirty="0"/>
              <a:t>, </a:t>
            </a:r>
            <a:r>
              <a:rPr lang="en-US" sz="2000" i="1" dirty="0"/>
              <a:t>y</a:t>
            </a:r>
            <a:r>
              <a:rPr lang="en-US" sz="2000" dirty="0"/>
              <a:t>    A, if </a:t>
            </a:r>
            <a:r>
              <a:rPr lang="en-US" sz="2000" i="1" dirty="0" err="1"/>
              <a:t>x</a:t>
            </a:r>
            <a:r>
              <a:rPr lang="en-US" sz="2000" dirty="0" err="1"/>
              <a:t>R</a:t>
            </a:r>
            <a:r>
              <a:rPr lang="en-US" sz="2000" i="1" dirty="0" err="1"/>
              <a:t>y</a:t>
            </a:r>
            <a:r>
              <a:rPr lang="en-US" sz="2000" dirty="0"/>
              <a:t> then </a:t>
            </a:r>
            <a:r>
              <a:rPr lang="en-US" sz="2000" i="1" dirty="0" err="1"/>
              <a:t>y</a:t>
            </a:r>
            <a:r>
              <a:rPr lang="en-US" sz="2000" dirty="0" err="1"/>
              <a:t>R</a:t>
            </a:r>
            <a:r>
              <a:rPr lang="en-US" sz="2000" i="1" dirty="0" err="1"/>
              <a:t>x</a:t>
            </a:r>
            <a:r>
              <a:rPr lang="en-US" sz="2000" dirty="0"/>
              <a:t>”.</a:t>
            </a:r>
          </a:p>
          <a:p>
            <a:endParaRPr lang="en-US" sz="2000" dirty="0"/>
          </a:p>
          <a:p>
            <a:r>
              <a:rPr lang="en-US" sz="2000" dirty="0"/>
              <a:t>To prove R is not symmetric, show that “There are some </a:t>
            </a:r>
            <a:r>
              <a:rPr lang="en-US" sz="2000" i="1" dirty="0"/>
              <a:t>x</a:t>
            </a:r>
            <a:r>
              <a:rPr lang="en-US" sz="2000" dirty="0"/>
              <a:t>, </a:t>
            </a:r>
            <a:r>
              <a:rPr lang="en-US" sz="2000" i="1" dirty="0"/>
              <a:t>y</a:t>
            </a:r>
            <a:r>
              <a:rPr lang="en-US" sz="2000" dirty="0"/>
              <a:t>     A such that </a:t>
            </a:r>
            <a:r>
              <a:rPr lang="en-US" sz="2000" i="1" dirty="0" err="1"/>
              <a:t>x</a:t>
            </a:r>
            <a:r>
              <a:rPr lang="en-US" sz="2000" dirty="0" err="1"/>
              <a:t>R</a:t>
            </a:r>
            <a:r>
              <a:rPr lang="en-US" sz="2000" i="1" dirty="0" err="1"/>
              <a:t>y</a:t>
            </a:r>
            <a:r>
              <a:rPr lang="en-US" sz="2000" dirty="0"/>
              <a:t> but </a:t>
            </a:r>
            <a:r>
              <a:rPr lang="en-US" sz="2000" i="1" dirty="0" err="1"/>
              <a:t>y</a:t>
            </a:r>
            <a:r>
              <a:rPr lang="en-US" sz="2000" dirty="0" err="1"/>
              <a:t>R</a:t>
            </a:r>
            <a:r>
              <a:rPr lang="en-US" sz="2000" i="1" dirty="0" err="1"/>
              <a:t>x</a:t>
            </a:r>
            <a:r>
              <a:rPr lang="en-US" sz="2000" dirty="0"/>
              <a:t>.</a:t>
            </a:r>
            <a:endParaRPr lang="ms-MY" sz="2000" dirty="0"/>
          </a:p>
          <a:p>
            <a:endParaRPr lang="en-US" sz="20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500904"/>
              </p:ext>
            </p:extLst>
          </p:nvPr>
        </p:nvGraphicFramePr>
        <p:xfrm>
          <a:off x="5422900" y="3962400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720" imgH="126720" progId="Equation.3">
                  <p:embed/>
                </p:oleObj>
              </mc:Choice>
              <mc:Fallback>
                <p:oleObj name="Equation" r:id="rId2" imgW="126720" imgH="126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3962400"/>
                        <a:ext cx="2159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572963"/>
              </p:ext>
            </p:extLst>
          </p:nvPr>
        </p:nvGraphicFramePr>
        <p:xfrm>
          <a:off x="6870700" y="4584700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5" imgH="126725" progId="Equation.3">
                  <p:embed/>
                </p:oleObj>
              </mc:Choice>
              <mc:Fallback>
                <p:oleObj name="Equation" r:id="rId4" imgW="126725" imgH="126725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700" y="4584700"/>
                        <a:ext cx="2159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 flipH="1">
            <a:off x="2057400" y="4800600"/>
            <a:ext cx="152400" cy="314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581275"/>
            <a:ext cx="62007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1100" dirty="0">
                <a:solidFill>
                  <a:schemeClr val="tx1"/>
                </a:solidFill>
              </a:rPr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1238564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582132"/>
                <a:ext cx="7467600" cy="4221163"/>
              </a:xfrm>
            </p:spPr>
            <p:txBody>
              <a:bodyPr/>
              <a:lstStyle/>
              <a:p>
                <a:pPr marL="0" indent="0">
                  <a:buFontTx/>
                  <a:buNone/>
                </a:pPr>
                <a:r>
                  <a:rPr lang="en-US" dirty="0"/>
                  <a:t>Consider the following relations on </a:t>
                </a:r>
                <a:r>
                  <a:rPr lang="en-US" i="1" dirty="0"/>
                  <a:t>A </a:t>
                </a:r>
                <a:r>
                  <a:rPr lang="en-US" dirty="0"/>
                  <a:t>={1, 2, 3}</a:t>
                </a:r>
              </a:p>
              <a:p>
                <a:pPr marL="0" indent="0">
                  <a:buFontTx/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3,3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FontTx/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,(1,3)</m:t>
                        </m:r>
                      </m:e>
                    </m:d>
                  </m:oMath>
                </a14:m>
                <a:r>
                  <a:rPr lang="en-US" dirty="0"/>
                  <a:t>  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FontTx/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1,3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3,3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,(3,1)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FontTx/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2,3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,(3,3)</m:t>
                        </m:r>
                      </m:e>
                    </m:d>
                  </m:oMath>
                </a14:m>
                <a:r>
                  <a:rPr lang="en-US" dirty="0"/>
                  <a:t>     </a:t>
                </a:r>
              </a:p>
              <a:p>
                <a:pPr marL="0" indent="0">
                  <a:buFontTx/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2,3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,(3,1)</m:t>
                        </m:r>
                      </m:e>
                    </m:d>
                  </m:oMath>
                </a14:m>
                <a:r>
                  <a:rPr lang="en-US" dirty="0"/>
                  <a:t>     </a:t>
                </a:r>
              </a:p>
              <a:p>
                <a:pPr marL="0" indent="0">
                  <a:buFontTx/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1,3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2,3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3,2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,(3,3)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FontTx/>
                  <a:buNone/>
                </a:pPr>
                <a:r>
                  <a:rPr lang="en-US" dirty="0"/>
                  <a:t>Which of these relations are symmetric? Explain your answer.    </a:t>
                </a:r>
              </a:p>
              <a:p>
                <a:pPr marL="0" indent="0">
                  <a:buFontTx/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582132"/>
                <a:ext cx="7467600" cy="4221163"/>
              </a:xfrm>
              <a:blipFill>
                <a:blip r:embed="rId2"/>
                <a:stretch>
                  <a:fillRect l="-816" t="-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83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4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381000"/>
            <a:ext cx="7696200" cy="1143000"/>
          </a:xfrm>
        </p:spPr>
        <p:txBody>
          <a:bodyPr/>
          <a:lstStyle/>
          <a:p>
            <a:r>
              <a:rPr lang="en-US" sz="4000" dirty="0"/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1100" dirty="0">
                <a:solidFill>
                  <a:schemeClr val="tx1"/>
                </a:solidFill>
              </a:rPr>
              <a:t>TMA1201 Discrete Structures &amp; Probability, Faculty of Computing &amp; Informatics, MMU</a:t>
            </a:r>
          </a:p>
        </p:txBody>
      </p:sp>
      <p:sp>
        <p:nvSpPr>
          <p:cNvPr id="8" name="Rectangle 8"/>
          <p:cNvSpPr txBox="1">
            <a:spLocks/>
          </p:cNvSpPr>
          <p:nvPr/>
        </p:nvSpPr>
        <p:spPr bwMode="auto">
          <a:xfrm>
            <a:off x="609600" y="1722437"/>
            <a:ext cx="74676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Relationship between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elements of sets occur in many contexts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For example a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relationship of </a:t>
            </a:r>
            <a:r>
              <a:rPr lang="en-US" sz="2000" kern="0" dirty="0"/>
              <a:t>a person and their country origin which can be described as “</a:t>
            </a:r>
            <a:r>
              <a:rPr lang="en-US" sz="2000" i="1" kern="0" dirty="0"/>
              <a:t>x</a:t>
            </a:r>
            <a:r>
              <a:rPr lang="en-US" sz="2000" kern="0" dirty="0"/>
              <a:t> is a citizen of </a:t>
            </a:r>
            <a:r>
              <a:rPr lang="en-US" sz="2000" i="1" kern="0" dirty="0"/>
              <a:t>y</a:t>
            </a:r>
            <a:r>
              <a:rPr lang="en-US" sz="2000" kern="0" dirty="0"/>
              <a:t>”, where </a:t>
            </a:r>
            <a:r>
              <a:rPr lang="en-US" sz="2000" i="1" kern="0" dirty="0"/>
              <a:t>x </a:t>
            </a:r>
            <a:r>
              <a:rPr lang="en-US" sz="2000" kern="0" dirty="0"/>
              <a:t>is from the set of people and </a:t>
            </a:r>
            <a:r>
              <a:rPr lang="en-US" sz="2000" i="1" kern="0" dirty="0"/>
              <a:t>y</a:t>
            </a:r>
            <a:r>
              <a:rPr lang="en-US" sz="2000" kern="0" dirty="0"/>
              <a:t> is from the set of countries.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Relationships</a:t>
            </a:r>
            <a:r>
              <a:rPr kumimoji="0" lang="en-US" sz="2000" b="1" i="1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between elements of sets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represented using the structure called a </a:t>
            </a:r>
            <a:r>
              <a:rPr kumimoji="0" lang="en-US" sz="2000" b="1" i="1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which is just a </a:t>
            </a:r>
            <a:r>
              <a:rPr kumimoji="0" lang="en-US" sz="2000" b="1" i="1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subset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the </a:t>
            </a:r>
            <a:r>
              <a:rPr kumimoji="0" lang="en-US" sz="2000" b="1" i="1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Cartesian product of the sets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018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35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of the relations are symmetric?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09" y="1578990"/>
            <a:ext cx="5122769" cy="281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3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34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02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algn="l"/>
            <a:r>
              <a:rPr lang="en-US" sz="3200" dirty="0">
                <a:solidFill>
                  <a:schemeClr val="tx1"/>
                </a:solidFill>
                <a:effectLst/>
              </a:rPr>
              <a:t>Antisymmetric 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effectLst/>
              </a:rPr>
              <a:t>(For a binary relation R on a set A)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75B88FA-3392-4D65-A457-DB2A9953195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1713636"/>
            <a:ext cx="7772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sz="2000" dirty="0"/>
              <a:t>Think about it as...</a:t>
            </a:r>
            <a:br>
              <a:rPr lang="ms-MY" sz="2000" dirty="0"/>
            </a:br>
            <a:br>
              <a:rPr lang="ms-MY" sz="2000" dirty="0"/>
            </a:br>
            <a:endParaRPr lang="ms-MY" sz="2000" dirty="0"/>
          </a:p>
          <a:p>
            <a:endParaRPr lang="ms-MY" sz="2000" dirty="0"/>
          </a:p>
          <a:p>
            <a:endParaRPr lang="ms-MY" sz="2000" dirty="0"/>
          </a:p>
          <a:p>
            <a:endParaRPr lang="ms-MY" sz="2000" dirty="0"/>
          </a:p>
          <a:p>
            <a:endParaRPr lang="en-US" sz="2000" dirty="0"/>
          </a:p>
          <a:p>
            <a:r>
              <a:rPr lang="en-US" sz="2000" dirty="0"/>
              <a:t>To prove R is antisymmetric, show that “For all </a:t>
            </a:r>
            <a:r>
              <a:rPr lang="en-US" sz="2000" i="1" dirty="0"/>
              <a:t>x</a:t>
            </a:r>
            <a:r>
              <a:rPr lang="en-US" sz="2000" dirty="0"/>
              <a:t>, </a:t>
            </a:r>
            <a:r>
              <a:rPr lang="en-US" sz="2000" i="1" dirty="0"/>
              <a:t>y</a:t>
            </a:r>
            <a:r>
              <a:rPr lang="en-US" sz="2000" dirty="0"/>
              <a:t>     A, if </a:t>
            </a:r>
            <a:r>
              <a:rPr lang="en-US" sz="2000" i="1" dirty="0" err="1"/>
              <a:t>x</a:t>
            </a:r>
            <a:r>
              <a:rPr lang="en-US" sz="2000" dirty="0" err="1"/>
              <a:t>R</a:t>
            </a:r>
            <a:r>
              <a:rPr lang="en-US" sz="2000" i="1" dirty="0" err="1"/>
              <a:t>y</a:t>
            </a:r>
            <a:r>
              <a:rPr lang="en-US" sz="2000" dirty="0"/>
              <a:t> and </a:t>
            </a:r>
            <a:r>
              <a:rPr lang="en-US" sz="2000" i="1" dirty="0" err="1"/>
              <a:t>y</a:t>
            </a:r>
            <a:r>
              <a:rPr lang="en-US" sz="2000" dirty="0" err="1"/>
              <a:t>R</a:t>
            </a:r>
            <a:r>
              <a:rPr lang="en-US" sz="2000" i="1" dirty="0" err="1"/>
              <a:t>x</a:t>
            </a:r>
            <a:r>
              <a:rPr lang="en-US" sz="2000" dirty="0"/>
              <a:t> then </a:t>
            </a:r>
            <a:r>
              <a:rPr lang="en-US" sz="2000" i="1" dirty="0"/>
              <a:t>x</a:t>
            </a:r>
            <a:r>
              <a:rPr lang="en-US" sz="2000" dirty="0"/>
              <a:t> = </a:t>
            </a:r>
            <a:r>
              <a:rPr lang="en-US" sz="2000" i="1" dirty="0"/>
              <a:t>y</a:t>
            </a:r>
            <a:r>
              <a:rPr lang="en-US" sz="2000" dirty="0"/>
              <a:t>”.</a:t>
            </a:r>
          </a:p>
          <a:p>
            <a:endParaRPr lang="en-US" sz="2000" dirty="0"/>
          </a:p>
          <a:p>
            <a:r>
              <a:rPr lang="en-US" sz="2000" dirty="0"/>
              <a:t>To prove R is not </a:t>
            </a:r>
            <a:r>
              <a:rPr lang="en-US" sz="2000" dirty="0" err="1"/>
              <a:t>antisymmetric</a:t>
            </a:r>
            <a:r>
              <a:rPr lang="en-US" sz="2000" dirty="0"/>
              <a:t>, show that “There are some </a:t>
            </a:r>
            <a:r>
              <a:rPr lang="en-US" sz="2000" i="1" dirty="0"/>
              <a:t>x</a:t>
            </a:r>
            <a:r>
              <a:rPr lang="en-US" sz="2000" dirty="0"/>
              <a:t>, </a:t>
            </a:r>
            <a:r>
              <a:rPr lang="en-US" sz="2000" i="1" dirty="0"/>
              <a:t>y</a:t>
            </a:r>
            <a:r>
              <a:rPr lang="en-US" sz="2000" dirty="0"/>
              <a:t>     A such that </a:t>
            </a:r>
            <a:r>
              <a:rPr lang="en-US" sz="2000" i="1" dirty="0"/>
              <a:t>x</a:t>
            </a:r>
            <a:r>
              <a:rPr lang="en-US" sz="2000" dirty="0"/>
              <a:t> ≠ </a:t>
            </a:r>
            <a:r>
              <a:rPr lang="en-US" sz="2000" i="1" dirty="0"/>
              <a:t>y</a:t>
            </a:r>
            <a:r>
              <a:rPr lang="en-US" sz="2000" dirty="0"/>
              <a:t>, </a:t>
            </a:r>
            <a:r>
              <a:rPr lang="en-US" sz="2000" i="1" dirty="0" err="1"/>
              <a:t>x</a:t>
            </a:r>
            <a:r>
              <a:rPr lang="en-US" sz="2000" dirty="0" err="1"/>
              <a:t>R</a:t>
            </a:r>
            <a:r>
              <a:rPr lang="en-US" sz="2000" i="1" dirty="0" err="1"/>
              <a:t>y</a:t>
            </a:r>
            <a:r>
              <a:rPr lang="en-US" sz="2000" dirty="0"/>
              <a:t> and </a:t>
            </a:r>
            <a:r>
              <a:rPr lang="en-US" sz="2000" i="1" dirty="0" err="1"/>
              <a:t>y</a:t>
            </a:r>
            <a:r>
              <a:rPr lang="en-US" sz="2000" dirty="0" err="1"/>
              <a:t>R</a:t>
            </a:r>
            <a:r>
              <a:rPr lang="en-US" sz="2000" i="1" dirty="0" err="1"/>
              <a:t>x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954638"/>
              </p:ext>
            </p:extLst>
          </p:nvPr>
        </p:nvGraphicFramePr>
        <p:xfrm>
          <a:off x="5880100" y="3965924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720" imgH="126720" progId="Equation.3">
                  <p:embed/>
                </p:oleObj>
              </mc:Choice>
              <mc:Fallback>
                <p:oleObj name="Equation" r:id="rId2" imgW="126720" imgH="126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3965924"/>
                        <a:ext cx="2159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494449"/>
              </p:ext>
            </p:extLst>
          </p:nvPr>
        </p:nvGraphicFramePr>
        <p:xfrm>
          <a:off x="7251700" y="4889500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5" imgH="126725" progId="Equation.3">
                  <p:embed/>
                </p:oleObj>
              </mc:Choice>
              <mc:Fallback>
                <p:oleObj name="Equation" r:id="rId4" imgW="126725" imgH="126725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4889500"/>
                        <a:ext cx="2159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66975"/>
            <a:ext cx="61912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1100" dirty="0">
                <a:solidFill>
                  <a:schemeClr val="tx1"/>
                </a:solidFill>
              </a:rPr>
              <a:t>TMA1201 Discrete Structures &amp; Probability, Faculty of Computing &amp; Informatics, MMU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400800" y="2819400"/>
            <a:ext cx="228600" cy="304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00800" y="2819400"/>
            <a:ext cx="200025" cy="304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3333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582132"/>
                <a:ext cx="7467600" cy="4221163"/>
              </a:xfrm>
            </p:spPr>
            <p:txBody>
              <a:bodyPr/>
              <a:lstStyle/>
              <a:p>
                <a:pPr marL="0" indent="0">
                  <a:buFontTx/>
                  <a:buNone/>
                </a:pPr>
                <a:r>
                  <a:rPr lang="en-US" dirty="0"/>
                  <a:t>Consider the following relations on </a:t>
                </a:r>
                <a:r>
                  <a:rPr lang="en-US" i="1" dirty="0"/>
                  <a:t>A </a:t>
                </a:r>
                <a:r>
                  <a:rPr lang="en-US" dirty="0"/>
                  <a:t>={1, 2, 3}</a:t>
                </a:r>
              </a:p>
              <a:p>
                <a:pPr marL="0" indent="0">
                  <a:buFontTx/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3,3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FontTx/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,(1,3)</m:t>
                        </m:r>
                      </m:e>
                    </m:d>
                  </m:oMath>
                </a14:m>
                <a:r>
                  <a:rPr lang="en-US" dirty="0"/>
                  <a:t>  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FontTx/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1,3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3,3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,(3,1)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FontTx/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2,3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,(3,3)</m:t>
                        </m:r>
                      </m:e>
                    </m:d>
                  </m:oMath>
                </a14:m>
                <a:r>
                  <a:rPr lang="en-US" dirty="0"/>
                  <a:t>     </a:t>
                </a:r>
              </a:p>
              <a:p>
                <a:pPr marL="0" indent="0">
                  <a:buFontTx/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2,3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,(3,1)</m:t>
                        </m:r>
                      </m:e>
                    </m:d>
                  </m:oMath>
                </a14:m>
                <a:r>
                  <a:rPr lang="en-US" dirty="0"/>
                  <a:t>     </a:t>
                </a:r>
              </a:p>
              <a:p>
                <a:pPr marL="0" indent="0">
                  <a:buFontTx/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1,3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2,3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3,2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,(3,3)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FontTx/>
                  <a:buNone/>
                </a:pPr>
                <a:r>
                  <a:rPr lang="en-US" dirty="0"/>
                  <a:t>Which of these relations are antisymmetric? Explain your answer.    </a:t>
                </a:r>
              </a:p>
              <a:p>
                <a:pPr marL="0" indent="0">
                  <a:buFontTx/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582132"/>
                <a:ext cx="7467600" cy="4221163"/>
              </a:xfrm>
              <a:blipFill>
                <a:blip r:embed="rId2"/>
                <a:stretch>
                  <a:fillRect l="-816" t="-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33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18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773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of the relations are antisymmetric?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09" y="1578990"/>
            <a:ext cx="5122769" cy="281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006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1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892098" y="1828800"/>
                <a:ext cx="7467600" cy="4221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Definition: </a:t>
                </a:r>
                <a:r>
                  <a:rPr lang="en-US" b="1" dirty="0"/>
                  <a:t>Ordered </a:t>
                </a:r>
                <a:r>
                  <a:rPr lang="en-US" b="1" i="1" dirty="0"/>
                  <a:t>n</a:t>
                </a:r>
                <a:r>
                  <a:rPr lang="en-US" b="1" dirty="0"/>
                  <a:t>-tuples</a:t>
                </a:r>
              </a:p>
              <a:p>
                <a:pPr marL="0" indent="0">
                  <a:buNone/>
                </a:pPr>
                <a:r>
                  <a:rPr lang="en-US" dirty="0"/>
                  <a:t>The ordered </a:t>
                </a:r>
                <a:r>
                  <a:rPr lang="en-US" i="1" dirty="0"/>
                  <a:t>n</a:t>
                </a:r>
                <a:r>
                  <a:rPr lang="en-US" dirty="0"/>
                  <a:t>-tuple (</a:t>
                </a:r>
                <a:r>
                  <a:rPr lang="en-US" i="1" dirty="0"/>
                  <a:t>a</a:t>
                </a:r>
                <a:r>
                  <a:rPr lang="en-US" i="1" baseline="-25000" dirty="0"/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a</a:t>
                </a:r>
                <a:r>
                  <a:rPr lang="en-US" i="1" baseline="-25000" dirty="0"/>
                  <a:t>2</a:t>
                </a:r>
                <a:r>
                  <a:rPr lang="en-US" dirty="0"/>
                  <a:t>,..., </a:t>
                </a:r>
                <a:r>
                  <a:rPr lang="en-US" i="1" dirty="0"/>
                  <a:t>a</a:t>
                </a:r>
                <a:r>
                  <a:rPr lang="en-US" i="1" baseline="-25000" dirty="0"/>
                  <a:t>n</a:t>
                </a:r>
                <a:r>
                  <a:rPr lang="en-US" dirty="0"/>
                  <a:t>) is the ordered collection that has </a:t>
                </a:r>
                <a:r>
                  <a:rPr lang="en-US" i="1" dirty="0"/>
                  <a:t>a</a:t>
                </a:r>
                <a:r>
                  <a:rPr lang="en-US" i="1" baseline="-25000" dirty="0"/>
                  <a:t>1</a:t>
                </a:r>
                <a:r>
                  <a:rPr lang="en-US" dirty="0"/>
                  <a:t> as its ﬁrst element, </a:t>
                </a:r>
                <a:r>
                  <a:rPr lang="en-US" i="1" dirty="0"/>
                  <a:t>a</a:t>
                </a:r>
                <a:r>
                  <a:rPr lang="en-US" i="1" baseline="-25000" dirty="0"/>
                  <a:t>2</a:t>
                </a:r>
                <a:r>
                  <a:rPr lang="en-US" dirty="0"/>
                  <a:t> as its second element,...,and </a:t>
                </a:r>
                <a:r>
                  <a:rPr lang="en-US" i="1" dirty="0"/>
                  <a:t>a</a:t>
                </a:r>
                <a:r>
                  <a:rPr lang="en-US" i="1" baseline="-25000" dirty="0"/>
                  <a:t>n</a:t>
                </a:r>
                <a:r>
                  <a:rPr lang="en-US" dirty="0"/>
                  <a:t> as its </a:t>
                </a:r>
                <a:r>
                  <a:rPr lang="en-US" i="1" dirty="0"/>
                  <a:t>n</a:t>
                </a:r>
                <a:r>
                  <a:rPr lang="en-US" dirty="0"/>
                  <a:t>th element.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 of ordered 2-tuples which also called ordered pairs: </a:t>
                </a:r>
              </a:p>
              <a:p>
                <a:pPr marL="0" indent="0">
                  <a:buNone/>
                </a:pPr>
                <a:r>
                  <a:rPr lang="en-US" dirty="0"/>
                  <a:t>           (1, 2), (c, d)</a:t>
                </a:r>
              </a:p>
              <a:p>
                <a:pPr marL="0" indent="0">
                  <a:buNone/>
                </a:pPr>
                <a:r>
                  <a:rPr lang="en-US" dirty="0"/>
                  <a:t>Note: </a:t>
                </a:r>
              </a:p>
              <a:p>
                <a:r>
                  <a:rPr lang="en-US" dirty="0"/>
                  <a:t>The ordered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equal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not equal unless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2098" y="1828800"/>
                <a:ext cx="7467600" cy="4221163"/>
              </a:xfrm>
              <a:blipFill>
                <a:blip r:embed="rId2"/>
                <a:stretch>
                  <a:fillRect l="-898" t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700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442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algn="l"/>
            <a:r>
              <a:rPr lang="en-US" sz="3200" dirty="0">
                <a:solidFill>
                  <a:schemeClr val="tx1"/>
                </a:solidFill>
                <a:effectLst/>
              </a:rPr>
              <a:t>Transitive (For a binary relation R on a set A)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75B88FA-3392-4D65-A457-DB2A9953195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1713636"/>
            <a:ext cx="7772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s-MY" sz="2000" dirty="0"/>
              <a:t>Think about it as...</a:t>
            </a:r>
            <a:br>
              <a:rPr lang="ms-MY" sz="2000" dirty="0"/>
            </a:br>
            <a:br>
              <a:rPr lang="ms-MY" sz="2000" dirty="0"/>
            </a:br>
            <a:endParaRPr lang="ms-MY" sz="2000" dirty="0"/>
          </a:p>
          <a:p>
            <a:endParaRPr lang="ms-MY" sz="2000" dirty="0"/>
          </a:p>
          <a:p>
            <a:endParaRPr lang="ms-MY" sz="2000" dirty="0"/>
          </a:p>
          <a:p>
            <a:endParaRPr lang="ms-MY" sz="2000" dirty="0"/>
          </a:p>
          <a:p>
            <a:endParaRPr lang="en-US" sz="2000" dirty="0"/>
          </a:p>
          <a:p>
            <a:r>
              <a:rPr lang="en-US" sz="2000" dirty="0"/>
              <a:t>To prove R is transitive, show that “For all </a:t>
            </a:r>
            <a:r>
              <a:rPr lang="en-US" sz="2000" i="1" dirty="0"/>
              <a:t>x</a:t>
            </a:r>
            <a:r>
              <a:rPr lang="en-US" sz="2000" dirty="0"/>
              <a:t>, </a:t>
            </a:r>
            <a:r>
              <a:rPr lang="en-US" sz="2000" i="1" dirty="0"/>
              <a:t>y</a:t>
            </a:r>
            <a:r>
              <a:rPr lang="en-US" sz="2000" dirty="0"/>
              <a:t>, </a:t>
            </a:r>
            <a:r>
              <a:rPr lang="en-US" sz="2000" i="1" dirty="0"/>
              <a:t>z</a:t>
            </a:r>
            <a:r>
              <a:rPr lang="en-US" sz="2000" dirty="0"/>
              <a:t>      A, if </a:t>
            </a:r>
            <a:r>
              <a:rPr lang="en-US" sz="2000" i="1" dirty="0" err="1"/>
              <a:t>x</a:t>
            </a:r>
            <a:r>
              <a:rPr lang="en-US" sz="2000" dirty="0" err="1"/>
              <a:t>R</a:t>
            </a:r>
            <a:r>
              <a:rPr lang="en-US" sz="2000" i="1" dirty="0" err="1"/>
              <a:t>y</a:t>
            </a:r>
            <a:r>
              <a:rPr lang="en-US" sz="2000" dirty="0"/>
              <a:t> and </a:t>
            </a:r>
            <a:r>
              <a:rPr lang="en-US" sz="2000" i="1" dirty="0" err="1"/>
              <a:t>y</a:t>
            </a:r>
            <a:r>
              <a:rPr lang="en-US" sz="2000" dirty="0" err="1"/>
              <a:t>R</a:t>
            </a:r>
            <a:r>
              <a:rPr lang="en-US" sz="2000" i="1" dirty="0" err="1"/>
              <a:t>z</a:t>
            </a:r>
            <a:r>
              <a:rPr lang="en-US" sz="2000" dirty="0"/>
              <a:t> then </a:t>
            </a:r>
            <a:r>
              <a:rPr lang="en-US" sz="2000" i="1" dirty="0" err="1"/>
              <a:t>x</a:t>
            </a:r>
            <a:r>
              <a:rPr lang="en-US" sz="2000" dirty="0" err="1"/>
              <a:t>R</a:t>
            </a:r>
            <a:r>
              <a:rPr lang="en-US" sz="2000" i="1" dirty="0" err="1"/>
              <a:t>z</a:t>
            </a:r>
            <a:r>
              <a:rPr lang="en-US" sz="2000" dirty="0"/>
              <a:t>”.</a:t>
            </a:r>
          </a:p>
          <a:p>
            <a:endParaRPr lang="en-US" sz="2000" dirty="0"/>
          </a:p>
          <a:p>
            <a:r>
              <a:rPr lang="en-US" sz="2000" dirty="0"/>
              <a:t>To prove R is not transitive, show that “There are some </a:t>
            </a:r>
            <a:r>
              <a:rPr lang="en-US" sz="2000" i="1" dirty="0"/>
              <a:t>x</a:t>
            </a:r>
            <a:r>
              <a:rPr lang="en-US" sz="2000" dirty="0"/>
              <a:t>, </a:t>
            </a:r>
            <a:r>
              <a:rPr lang="en-US" sz="2000" i="1" dirty="0"/>
              <a:t>y</a:t>
            </a:r>
            <a:r>
              <a:rPr lang="en-US" sz="2000" dirty="0"/>
              <a:t>, </a:t>
            </a:r>
            <a:r>
              <a:rPr lang="en-US" sz="2000" i="1" dirty="0"/>
              <a:t>z</a:t>
            </a:r>
            <a:r>
              <a:rPr lang="en-US" sz="2000" dirty="0"/>
              <a:t>     A such that </a:t>
            </a:r>
            <a:r>
              <a:rPr lang="en-US" sz="2000" i="1" dirty="0" err="1"/>
              <a:t>x</a:t>
            </a:r>
            <a:r>
              <a:rPr lang="en-US" sz="2000" dirty="0" err="1"/>
              <a:t>R</a:t>
            </a:r>
            <a:r>
              <a:rPr lang="en-US" sz="2000" i="1" dirty="0" err="1"/>
              <a:t>y</a:t>
            </a:r>
            <a:r>
              <a:rPr lang="en-US" sz="2000" dirty="0"/>
              <a:t> and </a:t>
            </a:r>
            <a:r>
              <a:rPr lang="en-US" sz="2000" i="1" dirty="0" err="1"/>
              <a:t>y</a:t>
            </a:r>
            <a:r>
              <a:rPr lang="en-US" sz="2000" dirty="0" err="1"/>
              <a:t>R</a:t>
            </a:r>
            <a:r>
              <a:rPr lang="en-US" sz="2000" i="1" dirty="0" err="1"/>
              <a:t>z</a:t>
            </a:r>
            <a:r>
              <a:rPr lang="en-US" sz="2000" dirty="0"/>
              <a:t> but </a:t>
            </a:r>
            <a:r>
              <a:rPr lang="en-US" sz="2000" i="1" dirty="0" err="1"/>
              <a:t>x</a:t>
            </a:r>
            <a:r>
              <a:rPr lang="en-US" sz="2000" dirty="0" err="1"/>
              <a:t>R</a:t>
            </a:r>
            <a:r>
              <a:rPr lang="en-US" sz="2000" i="1" dirty="0" err="1"/>
              <a:t>z</a:t>
            </a:r>
            <a:r>
              <a:rPr lang="en-US" sz="2000" dirty="0"/>
              <a:t>”.</a:t>
            </a:r>
          </a:p>
          <a:p>
            <a:endParaRPr lang="en-US" sz="20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134399"/>
              </p:ext>
            </p:extLst>
          </p:nvPr>
        </p:nvGraphicFramePr>
        <p:xfrm>
          <a:off x="5575300" y="3962400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720" imgH="126720" progId="Equation.3">
                  <p:embed/>
                </p:oleObj>
              </mc:Choice>
              <mc:Fallback>
                <p:oleObj name="Equation" r:id="rId2" imgW="126720" imgH="126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3962400"/>
                        <a:ext cx="2159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950115"/>
              </p:ext>
            </p:extLst>
          </p:nvPr>
        </p:nvGraphicFramePr>
        <p:xfrm>
          <a:off x="6934200" y="4889500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5" imgH="126725" progId="Equation.3">
                  <p:embed/>
                </p:oleObj>
              </mc:Choice>
              <mc:Fallback>
                <p:oleObj name="Equation" r:id="rId4" imgW="126725" imgH="126725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889500"/>
                        <a:ext cx="2159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 flipH="1">
            <a:off x="2895600" y="5105400"/>
            <a:ext cx="152400" cy="314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14600"/>
            <a:ext cx="62007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1100" dirty="0">
                <a:solidFill>
                  <a:schemeClr val="tx1"/>
                </a:solidFill>
              </a:rPr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15125191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582132"/>
                <a:ext cx="7467600" cy="4221163"/>
              </a:xfrm>
            </p:spPr>
            <p:txBody>
              <a:bodyPr/>
              <a:lstStyle/>
              <a:p>
                <a:pPr marL="0" indent="0">
                  <a:buFontTx/>
                  <a:buNone/>
                </a:pPr>
                <a:r>
                  <a:rPr lang="en-US" dirty="0"/>
                  <a:t>Consider the following relations on </a:t>
                </a:r>
                <a:r>
                  <a:rPr lang="en-US" i="1" dirty="0"/>
                  <a:t>A </a:t>
                </a:r>
                <a:r>
                  <a:rPr lang="en-US" dirty="0"/>
                  <a:t>={1, 2, 3}</a:t>
                </a:r>
              </a:p>
              <a:p>
                <a:pPr marL="0" indent="0">
                  <a:buFontTx/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3,3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FontTx/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,(1,3)</m:t>
                        </m:r>
                      </m:e>
                    </m:d>
                  </m:oMath>
                </a14:m>
                <a:r>
                  <a:rPr lang="en-US" dirty="0"/>
                  <a:t>  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FontTx/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1,3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3,3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,(3,1)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FontTx/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2,3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,(3,3)</m:t>
                        </m:r>
                      </m:e>
                    </m:d>
                  </m:oMath>
                </a14:m>
                <a:r>
                  <a:rPr lang="en-US" dirty="0"/>
                  <a:t>     </a:t>
                </a:r>
              </a:p>
              <a:p>
                <a:pPr marL="0" indent="0">
                  <a:buFontTx/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2,3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,(3,1)</m:t>
                        </m:r>
                      </m:e>
                    </m:d>
                  </m:oMath>
                </a14:m>
                <a:r>
                  <a:rPr lang="en-US" dirty="0"/>
                  <a:t>     </a:t>
                </a:r>
              </a:p>
              <a:p>
                <a:pPr marL="0" indent="0">
                  <a:buFontTx/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1,3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2,3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3,2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,(3,3)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FontTx/>
                  <a:buNone/>
                </a:pPr>
                <a:r>
                  <a:rPr lang="en-US" dirty="0"/>
                  <a:t>Which of these relations are transitive? Explain your answer.    </a:t>
                </a:r>
              </a:p>
              <a:p>
                <a:pPr marL="0" indent="0">
                  <a:buFontTx/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582132"/>
                <a:ext cx="7467600" cy="4221163"/>
              </a:xfrm>
              <a:blipFill>
                <a:blip r:embed="rId2"/>
                <a:stretch>
                  <a:fillRect l="-816" t="-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778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272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833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of the relations are transitive?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45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09" y="1578990"/>
            <a:ext cx="5122769" cy="281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440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701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812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6"/>
          <p:cNvSpPr>
            <a:spLocks noGrp="1"/>
          </p:cNvSpPr>
          <p:nvPr>
            <p:ph type="body" sz="quarter" idx="14"/>
          </p:nvPr>
        </p:nvSpPr>
        <p:spPr>
          <a:xfrm>
            <a:off x="3048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effectLst/>
              </a:rPr>
              <a:t>Equivalence 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7"/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81000" y="1143000"/>
                <a:ext cx="8686800" cy="5181600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altLang="zh-TW" i="0" dirty="0">
                    <a:ea typeface="新細明體" pitchFamily="18" charset="-120"/>
                  </a:rPr>
                  <a:t>A relation is said to be an equivalence relation if it has the properties of,</a:t>
                </a:r>
              </a:p>
              <a:p>
                <a:pPr algn="l"/>
                <a:endParaRPr lang="en-US" altLang="zh-TW" sz="800" i="0" dirty="0">
                  <a:ea typeface="新細明體" pitchFamily="18" charset="-120"/>
                </a:endParaRPr>
              </a:p>
              <a:p>
                <a:pPr algn="l"/>
                <a:r>
                  <a:rPr lang="en-US" altLang="zh-TW" i="0" dirty="0">
                    <a:ea typeface="新細明體" pitchFamily="18" charset="-120"/>
                  </a:rPr>
                  <a:t>	</a:t>
                </a:r>
                <a:r>
                  <a:rPr lang="en-US" altLang="zh-TW" b="1" i="0" dirty="0">
                    <a:ea typeface="新細明體" pitchFamily="18" charset="-120"/>
                  </a:rPr>
                  <a:t>reflexive, symmetric, and transitive.</a:t>
                </a:r>
              </a:p>
              <a:p>
                <a:pPr algn="l"/>
                <a:endParaRPr lang="en-US" altLang="zh-TW" sz="800" i="0" dirty="0">
                  <a:ea typeface="新細明體" pitchFamily="18" charset="-120"/>
                </a:endParaRPr>
              </a:p>
              <a:p>
                <a:pPr marL="0" lvl="1" indent="0">
                  <a:buNone/>
                </a:pPr>
                <a:endParaRPr lang="en-US" altLang="zh-TW" dirty="0">
                  <a:ea typeface="新細明體" charset="-120"/>
                </a:endParaRPr>
              </a:p>
              <a:p>
                <a:pPr algn="l"/>
                <a:r>
                  <a:rPr lang="en-US" i="0" u="sng" dirty="0"/>
                  <a:t>Example 17</a:t>
                </a:r>
                <a:r>
                  <a:rPr lang="en-US" i="0" dirty="0"/>
                  <a:t>: </a:t>
                </a:r>
              </a:p>
              <a:p>
                <a:pPr marL="0" indent="0" algn="l"/>
                <a:r>
                  <a:rPr lang="en-US" i="0" dirty="0"/>
                  <a:t>Let </a:t>
                </a:r>
                <a:r>
                  <a:rPr lang="en-US" dirty="0"/>
                  <a:t>R</a:t>
                </a:r>
                <a:r>
                  <a:rPr lang="en-US" i="0" dirty="0"/>
                  <a:t> be the relation on </a:t>
                </a:r>
                <a:r>
                  <a:rPr lang="ms-MY" i="0" dirty="0"/>
                  <a:t>Z</a:t>
                </a:r>
                <a:r>
                  <a:rPr lang="ms-MY" i="0" baseline="30000" dirty="0"/>
                  <a:t>+</a:t>
                </a:r>
                <a:r>
                  <a:rPr lang="en-US" i="0" dirty="0"/>
                  <a:t> such that </a:t>
                </a:r>
                <a:r>
                  <a:rPr lang="en-US" dirty="0" err="1"/>
                  <a:t>aRb</a:t>
                </a:r>
                <a:r>
                  <a:rPr lang="en-US" i="0" dirty="0"/>
                  <a:t> if and only if </a:t>
                </a:r>
                <a:r>
                  <a:rPr lang="en-US" dirty="0"/>
                  <a:t>a</a:t>
                </a:r>
                <a:r>
                  <a:rPr lang="ms-MY" i="0" dirty="0"/>
                  <a:t> divides </a:t>
                </a:r>
                <a:r>
                  <a:rPr lang="ms-MY" dirty="0"/>
                  <a:t>b. I</a:t>
                </a:r>
                <a:r>
                  <a:rPr lang="en-US" i="0" dirty="0"/>
                  <a:t>s </a:t>
                </a:r>
                <a:r>
                  <a:rPr lang="en-US" dirty="0"/>
                  <a:t>R</a:t>
                </a:r>
                <a:r>
                  <a:rPr lang="en-US" i="0" dirty="0"/>
                  <a:t> reflexive, symmetric, and/or transitive? Is </a:t>
                </a:r>
                <a:r>
                  <a:rPr lang="en-US" dirty="0"/>
                  <a:t>R</a:t>
                </a:r>
                <a:r>
                  <a:rPr lang="en-US" i="0" dirty="0"/>
                  <a:t> an </a:t>
                </a:r>
                <a:r>
                  <a:rPr lang="ms-MY" i="0" dirty="0"/>
                  <a:t>equivalence relation?</a:t>
                </a:r>
              </a:p>
              <a:p>
                <a:pPr algn="l"/>
                <a:r>
                  <a:rPr lang="en-US" i="0" u="sng" dirty="0"/>
                  <a:t>Solution</a:t>
                </a:r>
                <a:r>
                  <a:rPr lang="en-US" i="0" dirty="0"/>
                  <a:t>:</a:t>
                </a:r>
                <a:endParaRPr lang="ms-MY" i="0" dirty="0"/>
              </a:p>
              <a:p>
                <a:pPr algn="l"/>
                <a:r>
                  <a:rPr lang="en-US" i="0" dirty="0"/>
                  <a:t>Reflexive? Yes -&gt; </a:t>
                </a:r>
                <a:r>
                  <a:rPr lang="en-US" dirty="0"/>
                  <a:t>a</a:t>
                </a:r>
                <a:r>
                  <a:rPr lang="en-US" i="0" dirty="0"/>
                  <a:t> divides </a:t>
                </a:r>
                <a:r>
                  <a:rPr lang="en-US" dirty="0"/>
                  <a:t>a</a:t>
                </a:r>
                <a:r>
                  <a:rPr lang="en-US" i="0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i="0" dirty="0"/>
                  <a:t>.</a:t>
                </a:r>
              </a:p>
              <a:p>
                <a:pPr algn="l"/>
                <a:r>
                  <a:rPr lang="en-US" i="0" dirty="0"/>
                  <a:t>Symmetric? No -&gt; 3 divides 6 but 6 does not divide 3, so 3R6 but 6R3.</a:t>
                </a:r>
              </a:p>
              <a:p>
                <a:pPr algn="l"/>
                <a:endParaRPr lang="en-US" sz="200" i="0" dirty="0"/>
              </a:p>
              <a:p>
                <a:pPr algn="l"/>
                <a:r>
                  <a:rPr lang="en-US" i="0" dirty="0"/>
                  <a:t>Transitive? Yes -&gt; if </a:t>
                </a:r>
                <a:r>
                  <a:rPr lang="en-US" dirty="0"/>
                  <a:t>a</a:t>
                </a:r>
                <a:r>
                  <a:rPr lang="en-US" i="0" dirty="0"/>
                  <a:t> divides </a:t>
                </a:r>
                <a:r>
                  <a:rPr lang="en-US" dirty="0"/>
                  <a:t>b</a:t>
                </a:r>
                <a:r>
                  <a:rPr lang="en-US" i="0" dirty="0"/>
                  <a:t> and </a:t>
                </a:r>
                <a:r>
                  <a:rPr lang="en-US" dirty="0"/>
                  <a:t>b</a:t>
                </a:r>
                <a:r>
                  <a:rPr lang="en-US" i="0" dirty="0"/>
                  <a:t> divides </a:t>
                </a:r>
                <a:r>
                  <a:rPr lang="en-US" dirty="0"/>
                  <a:t>c</a:t>
                </a:r>
                <a:r>
                  <a:rPr lang="en-US" i="0" dirty="0"/>
                  <a:t>, then </a:t>
                </a:r>
                <a:r>
                  <a:rPr lang="en-US" dirty="0"/>
                  <a:t>a</a:t>
                </a:r>
                <a:r>
                  <a:rPr lang="en-US" i="0" dirty="0"/>
                  <a:t> divides </a:t>
                </a:r>
                <a:r>
                  <a:rPr lang="en-US" dirty="0"/>
                  <a:t>c</a:t>
                </a:r>
                <a:r>
                  <a:rPr lang="en-US" i="0" dirty="0"/>
                  <a:t> for all </a:t>
                </a:r>
                <a:r>
                  <a:rPr lang="pt-BR" dirty="0"/>
                  <a:t>a</a:t>
                </a:r>
                <a:r>
                  <a:rPr lang="pt-BR" i="0" dirty="0"/>
                  <a:t>, </a:t>
                </a:r>
                <a:r>
                  <a:rPr lang="pt-BR" dirty="0"/>
                  <a:t>b</a:t>
                </a:r>
                <a:r>
                  <a:rPr lang="pt-BR" i="0" dirty="0"/>
                  <a:t>, </a:t>
                </a:r>
                <a:r>
                  <a:rPr lang="pt-BR" dirty="0"/>
                  <a:t>c</a:t>
                </a:r>
                <a:r>
                  <a:rPr lang="pt-BR" i="0" dirty="0"/>
                  <a:t>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pt-BR" i="0" dirty="0"/>
                  <a:t>.</a:t>
                </a:r>
              </a:p>
              <a:p>
                <a:pPr algn="l"/>
                <a:endParaRPr lang="pt-BR" i="0" dirty="0"/>
              </a:p>
              <a:p>
                <a:pPr algn="l"/>
                <a:r>
                  <a:rPr lang="pt-BR" dirty="0"/>
                  <a:t>R</a:t>
                </a:r>
                <a:r>
                  <a:rPr lang="pt-BR" i="0" dirty="0"/>
                  <a:t> is not equivalent relation since it is not symmetric</a:t>
                </a:r>
              </a:p>
              <a:p>
                <a:pPr algn="l"/>
                <a:endParaRPr lang="pt-BR" i="0" dirty="0"/>
              </a:p>
            </p:txBody>
          </p:sp>
        </mc:Choice>
        <mc:Fallback xmlns="">
          <p:sp>
            <p:nvSpPr>
              <p:cNvPr id="22" name="Rectang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81000" y="1143000"/>
                <a:ext cx="8686800" cy="5181600"/>
              </a:xfrm>
              <a:blipFill rotWithShape="0">
                <a:blip r:embed="rId3"/>
                <a:stretch>
                  <a:fillRect l="-772" t="-706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75B88FA-3392-4D65-A457-DB2A9953195B}" type="slidenum">
              <a:rPr lang="en-US" smtClean="0"/>
              <a:pPr/>
              <a:t>48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7315200" y="4312615"/>
            <a:ext cx="762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1100" dirty="0">
                <a:solidFill>
                  <a:schemeClr val="tx1"/>
                </a:solidFill>
              </a:rPr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2592075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Is the relation “5 divides (x – y)” an equivalence relation on Z?</a:t>
            </a:r>
          </a:p>
          <a:p>
            <a:endParaRPr lang="en-US" altLang="zh-TW" dirty="0">
              <a:ea typeface="新細明體" pitchFamily="18" charset="-12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0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Definition: </a:t>
                </a:r>
                <a:r>
                  <a:rPr lang="en-US" b="1" dirty="0"/>
                  <a:t>Cartesian product of </a:t>
                </a:r>
                <a:r>
                  <a:rPr lang="en-US" b="1" i="1" dirty="0"/>
                  <a:t>A </a:t>
                </a:r>
                <a:r>
                  <a:rPr lang="en-US" b="1" dirty="0"/>
                  <a:t>and </a:t>
                </a:r>
                <a:r>
                  <a:rPr lang="en-US" b="1" i="1" dirty="0"/>
                  <a:t>B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A</a:t>
                </a:r>
                <a:r>
                  <a:rPr lang="en-US" dirty="0"/>
                  <a:t> and </a:t>
                </a:r>
                <a:r>
                  <a:rPr lang="en-US" i="1" dirty="0"/>
                  <a:t>B</a:t>
                </a:r>
                <a:r>
                  <a:rPr lang="en-US" dirty="0"/>
                  <a:t> be sets. The Cartesian product of </a:t>
                </a:r>
                <a:r>
                  <a:rPr lang="en-US" i="1" dirty="0"/>
                  <a:t>A</a:t>
                </a:r>
                <a:r>
                  <a:rPr lang="en-US" dirty="0"/>
                  <a:t> and </a:t>
                </a:r>
                <a:r>
                  <a:rPr lang="en-US" i="1" dirty="0"/>
                  <a:t>B</a:t>
                </a:r>
                <a:r>
                  <a:rPr lang="en-US" dirty="0"/>
                  <a:t>, denoted by </a:t>
                </a:r>
                <a:r>
                  <a:rPr lang="en-US" i="1" dirty="0"/>
                  <a:t>A</a:t>
                </a:r>
                <a:r>
                  <a:rPr lang="en-US" dirty="0"/>
                  <a:t> × </a:t>
                </a:r>
                <a:r>
                  <a:rPr lang="en-US" i="1" dirty="0"/>
                  <a:t>B</a:t>
                </a:r>
                <a:r>
                  <a:rPr lang="en-US" dirty="0"/>
                  <a:t>, is the set of all ordered pairs (</a:t>
                </a:r>
                <a:r>
                  <a:rPr lang="en-US" i="1" dirty="0"/>
                  <a:t>a</a:t>
                </a:r>
                <a:r>
                  <a:rPr lang="en-US" dirty="0"/>
                  <a:t>, </a:t>
                </a:r>
                <a:r>
                  <a:rPr lang="en-US" i="1" dirty="0"/>
                  <a:t>b</a:t>
                </a:r>
                <a:r>
                  <a:rPr lang="en-US" dirty="0"/>
                  <a:t>), where </a:t>
                </a:r>
                <a:r>
                  <a:rPr lang="en-US" i="1" dirty="0"/>
                  <a:t>a</a:t>
                </a:r>
                <a:r>
                  <a:rPr lang="en-US" dirty="0"/>
                  <a:t> ∈ </a:t>
                </a:r>
                <a:r>
                  <a:rPr lang="en-US" i="1" dirty="0"/>
                  <a:t>A</a:t>
                </a:r>
                <a:r>
                  <a:rPr lang="en-US" dirty="0"/>
                  <a:t> and </a:t>
                </a:r>
                <a:r>
                  <a:rPr lang="en-US" i="1" dirty="0"/>
                  <a:t>b</a:t>
                </a:r>
                <a:r>
                  <a:rPr lang="en-US" dirty="0"/>
                  <a:t> ∈ </a:t>
                </a:r>
                <a:r>
                  <a:rPr lang="en-US" i="1" dirty="0"/>
                  <a:t>B</a:t>
                </a:r>
                <a:r>
                  <a:rPr lang="en-US" dirty="0"/>
                  <a:t>. Hence,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  <a:r>
                  <a:rPr lang="en-US" dirty="0"/>
                  <a:t>  1</a:t>
                </a:r>
              </a:p>
              <a:p>
                <a:pPr marL="0" indent="0">
                  <a:buNone/>
                </a:pPr>
                <a:r>
                  <a:rPr lang="en-US" dirty="0"/>
                  <a:t>What is the Cartesian product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={1,2}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Solution</a:t>
                </a:r>
              </a:p>
              <a:p>
                <a:pPr marL="0" indent="0">
                  <a:buNone/>
                </a:pPr>
                <a:r>
                  <a:rPr lang="en-US" dirty="0"/>
                  <a:t>The Cartesian product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98" t="-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5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017024"/>
              </p:ext>
            </p:extLst>
          </p:nvPr>
        </p:nvGraphicFramePr>
        <p:xfrm>
          <a:off x="2362200" y="2971800"/>
          <a:ext cx="317754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65080" imgH="253800" progId="Equation.3">
                  <p:embed/>
                </p:oleObj>
              </mc:Choice>
              <mc:Fallback>
                <p:oleObj name="Equation" r:id="rId4" imgW="176508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2200" y="2971800"/>
                        <a:ext cx="317754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/>
              <p14:cNvContentPartPr/>
              <p14:nvPr/>
            </p14:nvContentPartPr>
            <p14:xfrm>
              <a:off x="3481960" y="3183960"/>
              <a:ext cx="2520" cy="360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79440" y="3181440"/>
                <a:ext cx="7560" cy="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/>
              <p14:cNvContentPartPr/>
              <p14:nvPr/>
            </p14:nvContentPartPr>
            <p14:xfrm>
              <a:off x="2679520" y="5431080"/>
              <a:ext cx="2120040" cy="57240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71600" y="5427480"/>
                <a:ext cx="2133720" cy="58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801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6"/>
          <p:cNvSpPr>
            <a:spLocks noGrp="1"/>
          </p:cNvSpPr>
          <p:nvPr>
            <p:ph type="body" sz="quarter" idx="14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effectLst/>
              </a:rPr>
              <a:t>Equivalence Class</a:t>
            </a:r>
          </a:p>
        </p:txBody>
      </p:sp>
      <p:sp>
        <p:nvSpPr>
          <p:cNvPr id="22" name="Rectangle 7"/>
          <p:cNvSpPr>
            <a:spLocks noGrp="1"/>
          </p:cNvSpPr>
          <p:nvPr>
            <p:ph type="body" sz="quarter" idx="15"/>
          </p:nvPr>
        </p:nvSpPr>
        <p:spPr>
          <a:xfrm>
            <a:off x="609600" y="1357313"/>
            <a:ext cx="7924800" cy="5119687"/>
          </a:xfrm>
        </p:spPr>
        <p:txBody>
          <a:bodyPr>
            <a:noAutofit/>
          </a:bodyPr>
          <a:lstStyle/>
          <a:p>
            <a:pPr marL="0" indent="0" algn="l"/>
            <a:r>
              <a:rPr lang="en-US" altLang="zh-TW" i="0" dirty="0">
                <a:ea typeface="新細明體" pitchFamily="18" charset="-120"/>
              </a:rPr>
              <a:t>Giving an equivalence relation on a nonempty set is equivalent to partitioning the set into many subsets </a:t>
            </a:r>
            <a:r>
              <a:rPr lang="en-US" altLang="zh-TW" i="0" dirty="0">
                <a:ea typeface="新細明體" charset="-120"/>
              </a:rPr>
              <a:t>{A</a:t>
            </a:r>
            <a:r>
              <a:rPr lang="en-US" altLang="zh-TW" i="0" baseline="-25000" dirty="0">
                <a:ea typeface="新細明體" charset="-120"/>
              </a:rPr>
              <a:t>1</a:t>
            </a:r>
            <a:r>
              <a:rPr lang="en-US" altLang="zh-TW" dirty="0">
                <a:ea typeface="新細明體" charset="-120"/>
              </a:rPr>
              <a:t>, </a:t>
            </a:r>
            <a:r>
              <a:rPr lang="en-US" altLang="zh-TW" i="0" dirty="0">
                <a:ea typeface="新細明體" charset="-120"/>
              </a:rPr>
              <a:t>A</a:t>
            </a:r>
            <a:r>
              <a:rPr lang="en-US" altLang="zh-TW" i="0" baseline="-25000" dirty="0">
                <a:ea typeface="新細明體" charset="-120"/>
              </a:rPr>
              <a:t>2</a:t>
            </a:r>
            <a:r>
              <a:rPr lang="en-US" altLang="zh-TW" dirty="0">
                <a:ea typeface="新細明體" charset="-120"/>
              </a:rPr>
              <a:t>, … </a:t>
            </a:r>
            <a:r>
              <a:rPr lang="en-US" altLang="zh-TW" i="0" dirty="0">
                <a:ea typeface="新細明體" charset="-120"/>
              </a:rPr>
              <a:t>}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i="0" dirty="0">
                <a:ea typeface="新細明體" pitchFamily="18" charset="-120"/>
              </a:rPr>
              <a:t>with the following requirements:</a:t>
            </a:r>
          </a:p>
          <a:p>
            <a:pPr marL="0" lvl="1" indent="0">
              <a:buNone/>
            </a:pPr>
            <a:r>
              <a:rPr lang="en-US" altLang="zh-TW" dirty="0">
                <a:ea typeface="新細明體" charset="-120"/>
              </a:rPr>
              <a:t>	A</a:t>
            </a:r>
            <a:r>
              <a:rPr lang="en-US" altLang="zh-TW" baseline="-25000" dirty="0">
                <a:ea typeface="新細明體" charset="-120"/>
              </a:rPr>
              <a:t>i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  <a:cs typeface="Times New Roman" pitchFamily="18" charset="0"/>
              </a:rPr>
              <a:t>≠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</a:t>
            </a:r>
            <a:r>
              <a:rPr lang="en-US" altLang="zh-TW" dirty="0">
                <a:ea typeface="新細明體" charset="-120"/>
              </a:rPr>
              <a:t> for each </a:t>
            </a:r>
            <a:r>
              <a:rPr lang="en-US" altLang="zh-TW" dirty="0" err="1">
                <a:ea typeface="新細明體" charset="-120"/>
              </a:rPr>
              <a:t>i</a:t>
            </a:r>
            <a:endParaRPr lang="en-US" altLang="zh-TW" dirty="0">
              <a:ea typeface="新細明體" charset="-120"/>
            </a:endParaRPr>
          </a:p>
          <a:p>
            <a:pPr marL="0" lvl="1" indent="0">
              <a:buNone/>
            </a:pPr>
            <a:r>
              <a:rPr lang="en-US" altLang="zh-TW" dirty="0">
                <a:ea typeface="新細明體" charset="-120"/>
              </a:rPr>
              <a:t>	A</a:t>
            </a:r>
            <a:r>
              <a:rPr lang="en-US" altLang="zh-TW" baseline="-25000" dirty="0">
                <a:ea typeface="新細明體" charset="-120"/>
              </a:rPr>
              <a:t>i</a:t>
            </a:r>
            <a:r>
              <a:rPr lang="en-US" altLang="zh-TW" dirty="0">
                <a:ea typeface="新細明體" charset="-120"/>
              </a:rPr>
              <a:t>’s are mutually disjoint, i.e. A</a:t>
            </a:r>
            <a:r>
              <a:rPr lang="en-US" altLang="zh-TW" baseline="-25000" dirty="0">
                <a:ea typeface="新細明體" charset="-120"/>
              </a:rPr>
              <a:t>i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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 err="1">
                <a:ea typeface="新細明體" charset="-120"/>
              </a:rPr>
              <a:t>A</a:t>
            </a:r>
            <a:r>
              <a:rPr lang="en-US" altLang="zh-TW" baseline="-25000" dirty="0" err="1">
                <a:ea typeface="新細明體" charset="-120"/>
              </a:rPr>
              <a:t>j</a:t>
            </a:r>
            <a:r>
              <a:rPr lang="en-US" altLang="zh-TW" dirty="0">
                <a:ea typeface="新細明體" charset="-120"/>
              </a:rPr>
              <a:t> =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</a:t>
            </a:r>
            <a:r>
              <a:rPr lang="en-US" altLang="zh-TW" dirty="0">
                <a:ea typeface="新細明體" charset="-120"/>
              </a:rPr>
              <a:t>  for </a:t>
            </a:r>
            <a:r>
              <a:rPr lang="en-US" altLang="zh-TW" dirty="0" err="1">
                <a:ea typeface="新細明體" charset="-120"/>
              </a:rPr>
              <a:t>i</a:t>
            </a:r>
            <a:r>
              <a:rPr lang="en-US" altLang="zh-TW" dirty="0">
                <a:ea typeface="新細明體" charset="-120"/>
              </a:rPr>
              <a:t> ≠ j, and</a:t>
            </a:r>
          </a:p>
          <a:p>
            <a:pPr marL="0" lvl="1" indent="0">
              <a:buNone/>
            </a:pPr>
            <a:r>
              <a:rPr lang="en-US" altLang="zh-TW" dirty="0">
                <a:ea typeface="新細明體" charset="-120"/>
              </a:rPr>
              <a:t>	A =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 </a:t>
            </a:r>
            <a:r>
              <a:rPr lang="en-US" altLang="zh-TW" dirty="0">
                <a:ea typeface="新細明體" charset="-120"/>
              </a:rPr>
              <a:t>A</a:t>
            </a:r>
            <a:r>
              <a:rPr lang="en-US" altLang="zh-TW" baseline="-25000" dirty="0">
                <a:ea typeface="新細明體" charset="-120"/>
              </a:rPr>
              <a:t>n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 marL="0" lvl="1" indent="0">
              <a:buNone/>
            </a:pPr>
            <a:r>
              <a:rPr lang="en-US" altLang="zh-TW" u="sng" dirty="0">
                <a:ea typeface="新細明體" charset="-120"/>
              </a:rPr>
              <a:t>Example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 marL="0" lvl="1" indent="0">
              <a:buNone/>
            </a:pPr>
            <a:endParaRPr lang="en-US" altLang="zh-TW" dirty="0">
              <a:ea typeface="新細明體" charset="-120"/>
            </a:endParaRPr>
          </a:p>
          <a:p>
            <a:pPr marL="0" lvl="1" indent="0">
              <a:buNone/>
            </a:pPr>
            <a:endParaRPr lang="en-US" altLang="zh-TW" dirty="0">
              <a:ea typeface="新細明體" charset="-120"/>
            </a:endParaRPr>
          </a:p>
          <a:p>
            <a:pPr marL="0" lvl="1" indent="0">
              <a:buNone/>
            </a:pPr>
            <a:endParaRPr lang="en-US" altLang="zh-TW" dirty="0">
              <a:ea typeface="新細明體" charset="-120"/>
            </a:endParaRPr>
          </a:p>
          <a:p>
            <a:pPr marL="0" lvl="1" indent="0">
              <a:buNone/>
            </a:pPr>
            <a:endParaRPr lang="en-US" altLang="zh-TW" dirty="0">
              <a:ea typeface="新細明體" charset="-120"/>
            </a:endParaRPr>
          </a:p>
          <a:p>
            <a:pPr marL="0" lvl="1" indent="0">
              <a:buNone/>
            </a:pPr>
            <a:endParaRPr lang="en-US" altLang="zh-TW" dirty="0">
              <a:ea typeface="新細明體" charset="-120"/>
            </a:endParaRPr>
          </a:p>
          <a:p>
            <a:pPr marL="0" lvl="1" indent="0">
              <a:buNone/>
            </a:pPr>
            <a:endParaRPr lang="en-US" altLang="zh-TW" dirty="0">
              <a:ea typeface="新細明體" charset="-120"/>
            </a:endParaRPr>
          </a:p>
          <a:p>
            <a:pPr algn="l"/>
            <a:r>
              <a:rPr lang="en-US" altLang="zh-TW" i="0" dirty="0">
                <a:ea typeface="新細明體" charset="-120"/>
              </a:rPr>
              <a:t>		A</a:t>
            </a:r>
            <a:r>
              <a:rPr lang="en-US" altLang="zh-TW" i="0" baseline="-25000" dirty="0">
                <a:ea typeface="新細明體" charset="-120"/>
              </a:rPr>
              <a:t>1</a:t>
            </a:r>
            <a:r>
              <a:rPr lang="en-US" altLang="zh-TW" i="0" dirty="0">
                <a:ea typeface="新細明體" charset="-120"/>
              </a:rPr>
              <a:t>,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i="0" dirty="0">
                <a:ea typeface="新細明體" charset="-120"/>
              </a:rPr>
              <a:t>A</a:t>
            </a:r>
            <a:r>
              <a:rPr lang="en-US" altLang="zh-TW" i="0" baseline="-25000" dirty="0">
                <a:ea typeface="新細明體" charset="-120"/>
              </a:rPr>
              <a:t>2</a:t>
            </a:r>
            <a:r>
              <a:rPr lang="en-US" altLang="zh-TW" i="0" dirty="0">
                <a:ea typeface="新細明體" charset="-120"/>
              </a:rPr>
              <a:t>,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i="0" dirty="0">
                <a:ea typeface="新細明體" charset="-120"/>
              </a:rPr>
              <a:t>A</a:t>
            </a:r>
            <a:r>
              <a:rPr lang="en-US" altLang="zh-TW" i="0" baseline="-25000" dirty="0">
                <a:ea typeface="新細明體" charset="-120"/>
              </a:rPr>
              <a:t>3</a:t>
            </a:r>
            <a:r>
              <a:rPr lang="en-US" altLang="zh-TW" i="0" dirty="0">
                <a:ea typeface="新細明體" charset="-120"/>
              </a:rPr>
              <a:t>,</a:t>
            </a:r>
            <a:r>
              <a:rPr lang="en-US" altLang="zh-TW" i="0" baseline="-25000" dirty="0">
                <a:ea typeface="新細明體" charset="-120"/>
              </a:rPr>
              <a:t> </a:t>
            </a:r>
            <a:r>
              <a:rPr lang="en-US" altLang="zh-TW" i="0" dirty="0">
                <a:ea typeface="新細明體" charset="-120"/>
              </a:rPr>
              <a:t>A</a:t>
            </a:r>
            <a:r>
              <a:rPr lang="en-US" altLang="zh-TW" i="0" baseline="-25000" dirty="0">
                <a:ea typeface="新細明體" charset="-120"/>
              </a:rPr>
              <a:t>4</a:t>
            </a:r>
            <a:r>
              <a:rPr lang="en-US" altLang="zh-TW" i="0" dirty="0">
                <a:ea typeface="新細明體" charset="-120"/>
              </a:rPr>
              <a:t>,</a:t>
            </a:r>
            <a:r>
              <a:rPr lang="en-US" altLang="zh-TW" i="0" baseline="-25000" dirty="0">
                <a:ea typeface="新細明體" charset="-120"/>
              </a:rPr>
              <a:t> </a:t>
            </a:r>
            <a:r>
              <a:rPr lang="en-US" altLang="zh-TW" i="0" dirty="0">
                <a:ea typeface="新細明體" charset="-120"/>
              </a:rPr>
              <a:t>A</a:t>
            </a:r>
            <a:r>
              <a:rPr lang="en-US" altLang="zh-TW" i="0" baseline="-25000" dirty="0">
                <a:ea typeface="新細明體" charset="-120"/>
              </a:rPr>
              <a:t>5</a:t>
            </a:r>
            <a:r>
              <a:rPr lang="en-US" altLang="zh-TW" i="0" dirty="0">
                <a:ea typeface="新細明體" charset="-120"/>
              </a:rPr>
              <a:t>,</a:t>
            </a:r>
            <a:r>
              <a:rPr lang="en-US" altLang="zh-TW" i="0" baseline="-25000" dirty="0">
                <a:ea typeface="新細明體" charset="-120"/>
              </a:rPr>
              <a:t> </a:t>
            </a:r>
            <a:r>
              <a:rPr lang="en-US" altLang="zh-TW" i="0" dirty="0">
                <a:ea typeface="新細明體" charset="-120"/>
              </a:rPr>
              <a:t>A</a:t>
            </a:r>
            <a:r>
              <a:rPr lang="en-US" altLang="zh-TW" i="0" baseline="-25000" dirty="0">
                <a:ea typeface="新細明體" charset="-120"/>
              </a:rPr>
              <a:t>6</a:t>
            </a:r>
            <a:r>
              <a:rPr lang="en-US" altLang="zh-TW" i="0" dirty="0">
                <a:ea typeface="新細明體" charset="-120"/>
              </a:rPr>
              <a:t> are called the equivalence classes.</a:t>
            </a:r>
            <a:endParaRPr lang="en-US" altLang="zh-TW" i="0" dirty="0">
              <a:ea typeface="新細明體" pitchFamily="18" charset="-120"/>
            </a:endParaRPr>
          </a:p>
          <a:p>
            <a:pPr algn="l"/>
            <a:endParaRPr lang="en-US" altLang="zh-TW" i="0" dirty="0">
              <a:ea typeface="新細明體" pitchFamily="18" charset="-120"/>
            </a:endParaRPr>
          </a:p>
          <a:p>
            <a:pPr algn="l"/>
            <a:endParaRPr lang="en-US" altLang="zh-TW" i="0" dirty="0">
              <a:ea typeface="新細明體" pitchFamily="18" charset="-120"/>
            </a:endParaRPr>
          </a:p>
          <a:p>
            <a:pPr algn="l"/>
            <a:endParaRPr lang="en-US" altLang="zh-TW" i="0" dirty="0">
              <a:ea typeface="新細明體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75B88FA-3392-4D65-A457-DB2A9953195B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824287"/>
            <a:ext cx="5181600" cy="196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1100" dirty="0">
                <a:solidFill>
                  <a:schemeClr val="tx1"/>
                </a:solidFill>
              </a:rPr>
              <a:t>TMA1201 Discrete Structures &amp; Probability, Faculty of Computing &amp; Informatics, MMU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6"/>
          <p:cNvSpPr>
            <a:spLocks noGrp="1"/>
          </p:cNvSpPr>
          <p:nvPr>
            <p:ph type="body" sz="quarter" idx="14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effectLst/>
              </a:rPr>
              <a:t>Equivalence Class</a:t>
            </a:r>
          </a:p>
        </p:txBody>
      </p:sp>
      <p:sp>
        <p:nvSpPr>
          <p:cNvPr id="22" name="Rectangle 7"/>
          <p:cNvSpPr>
            <a:spLocks noGrp="1"/>
          </p:cNvSpPr>
          <p:nvPr>
            <p:ph type="body" sz="quarter" idx="15"/>
          </p:nvPr>
        </p:nvSpPr>
        <p:spPr>
          <a:xfrm>
            <a:off x="609600" y="1585913"/>
            <a:ext cx="7924800" cy="3595687"/>
          </a:xfrm>
        </p:spPr>
        <p:txBody>
          <a:bodyPr>
            <a:noAutofit/>
          </a:bodyPr>
          <a:lstStyle/>
          <a:p>
            <a:pPr marL="0" indent="0" algn="l"/>
            <a:r>
              <a:rPr lang="ms-MY" i="0" dirty="0"/>
              <a:t>There are 5 equivalence classes for the equivalence relation </a:t>
            </a:r>
          </a:p>
          <a:p>
            <a:pPr marL="0" indent="0" algn="l"/>
            <a:r>
              <a:rPr lang="ms-MY" i="0" dirty="0"/>
              <a:t>5 divides </a:t>
            </a:r>
            <a:r>
              <a:rPr lang="ms-MY" dirty="0"/>
              <a:t>x</a:t>
            </a:r>
            <a:r>
              <a:rPr lang="ms-MY" i="0" dirty="0"/>
              <a:t> – </a:t>
            </a:r>
            <a:r>
              <a:rPr lang="ms-MY" dirty="0"/>
              <a:t>y</a:t>
            </a:r>
            <a:r>
              <a:rPr lang="ms-MY" i="0" dirty="0"/>
              <a:t> on the set Z:</a:t>
            </a:r>
          </a:p>
          <a:p>
            <a:pPr algn="l"/>
            <a:endParaRPr lang="ms-MY" i="0" dirty="0"/>
          </a:p>
          <a:p>
            <a:pPr algn="l"/>
            <a:r>
              <a:rPr lang="ms-MY" i="0" dirty="0"/>
              <a:t>{..., -10, -5, 0, 5, 10, ...}</a:t>
            </a:r>
          </a:p>
          <a:p>
            <a:pPr algn="l"/>
            <a:r>
              <a:rPr lang="ms-MY" i="0" dirty="0"/>
              <a:t>{..., -9, -4, 1, 6, 11, ...}</a:t>
            </a:r>
          </a:p>
          <a:p>
            <a:pPr algn="l"/>
            <a:r>
              <a:rPr lang="ms-MY" i="0" dirty="0"/>
              <a:t>{..., -8, -3, 2, 7, 12, ...}</a:t>
            </a:r>
          </a:p>
          <a:p>
            <a:pPr algn="l"/>
            <a:r>
              <a:rPr lang="ms-MY" i="0" dirty="0"/>
              <a:t>{..., -7, -2, 3, 8, 13, ...}</a:t>
            </a:r>
          </a:p>
          <a:p>
            <a:pPr algn="l"/>
            <a:r>
              <a:rPr lang="ms-MY" i="0" dirty="0"/>
              <a:t>{..., -6, -1, 4, 9, 14, ...}</a:t>
            </a:r>
          </a:p>
          <a:p>
            <a:pPr algn="l"/>
            <a:endParaRPr lang="ms-MY" i="0" dirty="0"/>
          </a:p>
          <a:p>
            <a:pPr marL="0" lvl="1" indent="0">
              <a:buNone/>
            </a:pPr>
            <a:endParaRPr lang="en-US" altLang="zh-TW" dirty="0">
              <a:ea typeface="新細明體" charset="-120"/>
            </a:endParaRPr>
          </a:p>
          <a:p>
            <a:pPr marL="0" lvl="1" indent="0">
              <a:buNone/>
            </a:pPr>
            <a:endParaRPr lang="en-US" altLang="zh-TW" dirty="0">
              <a:ea typeface="新細明體" charset="-120"/>
            </a:endParaRPr>
          </a:p>
          <a:p>
            <a:pPr marL="0" lvl="1" indent="0">
              <a:buNone/>
            </a:pPr>
            <a:endParaRPr lang="en-US" altLang="zh-TW" dirty="0">
              <a:ea typeface="新細明體" charset="-120"/>
            </a:endParaRPr>
          </a:p>
          <a:p>
            <a:pPr marL="0" lvl="1" indent="0">
              <a:buNone/>
            </a:pPr>
            <a:endParaRPr lang="en-US" altLang="zh-TW" dirty="0">
              <a:ea typeface="新細明體" charset="-120"/>
            </a:endParaRPr>
          </a:p>
          <a:p>
            <a:pPr marL="0" lvl="1" indent="0">
              <a:buNone/>
            </a:pPr>
            <a:endParaRPr lang="en-US" altLang="zh-TW" dirty="0">
              <a:ea typeface="新細明體" charset="-120"/>
            </a:endParaRPr>
          </a:p>
          <a:p>
            <a:pPr algn="l"/>
            <a:r>
              <a:rPr lang="en-US" altLang="zh-TW" i="0" dirty="0">
                <a:ea typeface="新細明體" charset="-120"/>
              </a:rPr>
              <a:t>		</a:t>
            </a:r>
            <a:endParaRPr lang="en-US" altLang="zh-TW" i="0" dirty="0">
              <a:ea typeface="新細明體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75B88FA-3392-4D65-A457-DB2A9953195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1100" dirty="0">
                <a:solidFill>
                  <a:schemeClr val="tx1"/>
                </a:solidFill>
              </a:rPr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16694118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effectLst/>
              </a:rPr>
              <a:t>Partial Ordering Relation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75B88FA-3392-4D65-A457-DB2A9953195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1539657"/>
            <a:ext cx="82296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relation is said to be a partial order if it has the properties of,</a:t>
            </a:r>
            <a:br>
              <a:rPr lang="en-US" sz="2000" dirty="0"/>
            </a:br>
            <a:br>
              <a:rPr lang="en-US" sz="800" dirty="0"/>
            </a:br>
            <a:r>
              <a:rPr lang="en-US" sz="2000" dirty="0"/>
              <a:t>	</a:t>
            </a:r>
            <a:r>
              <a:rPr lang="en-US" sz="2000" b="1" dirty="0"/>
              <a:t>reflexive, anti-symmetric, and transitive.</a:t>
            </a:r>
            <a:br>
              <a:rPr lang="en-US" sz="2000" b="1" dirty="0"/>
            </a:br>
            <a:br>
              <a:rPr lang="en-US" sz="800" dirty="0"/>
            </a:br>
            <a:r>
              <a:rPr lang="en-US" sz="2000" dirty="0"/>
              <a:t> The ordered pair objects in </a:t>
            </a:r>
            <a:r>
              <a:rPr lang="en-US" sz="2000" i="1" dirty="0"/>
              <a:t>R </a:t>
            </a:r>
            <a:r>
              <a:rPr lang="en-US" sz="2000" dirty="0"/>
              <a:t>is called a </a:t>
            </a:r>
            <a:r>
              <a:rPr lang="en-US" sz="2000" b="1" dirty="0" err="1"/>
              <a:t>poset</a:t>
            </a:r>
            <a:r>
              <a:rPr lang="en-US" sz="2000" dirty="0"/>
              <a:t> .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A partial order set can indicate that for certain pairs of elements in the set, one of the element is of higher order than the other. 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An example is the pre-requisite subjects that is imposed on a student’s study plan at a university.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1100" dirty="0">
                <a:solidFill>
                  <a:schemeClr val="tx1"/>
                </a:solidFill>
              </a:rPr>
              <a:t>TMA1201 Discrete Structures &amp; Probability, Faculty of Computing &amp; Informatics, MMU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85800" y="1524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effectLst/>
              </a:rPr>
              <a:t>Example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75B88FA-3392-4D65-A457-DB2A9953195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838200" y="1295400"/>
            <a:ext cx="53340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TW" sz="2000" dirty="0">
                <a:ea typeface="新細明體" charset="-120"/>
              </a:rPr>
              <a:t>Given,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000" dirty="0">
                <a:ea typeface="新細明體" charset="-120"/>
              </a:rPr>
              <a:t>	 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R = {(</a:t>
            </a:r>
            <a:r>
              <a:rPr lang="en-US" altLang="zh-TW" sz="2000" dirty="0" err="1">
                <a:ea typeface="新細明體" charset="-120"/>
                <a:sym typeface="Symbol" pitchFamily="18" charset="2"/>
              </a:rPr>
              <a:t>i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, j) | </a:t>
            </a:r>
            <a:r>
              <a:rPr lang="en-US" altLang="zh-TW" sz="2000" dirty="0" err="1">
                <a:ea typeface="新細明體" charset="-120"/>
                <a:sym typeface="Symbol" pitchFamily="18" charset="2"/>
              </a:rPr>
              <a:t>i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 divides j},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000" dirty="0">
                <a:ea typeface="新細明體" charset="-120"/>
                <a:sym typeface="Symbol" pitchFamily="18" charset="2"/>
              </a:rPr>
              <a:t>	where </a:t>
            </a:r>
            <a:r>
              <a:rPr lang="en-US" altLang="zh-TW" sz="2000" dirty="0" err="1">
                <a:ea typeface="新細明體" charset="-120"/>
                <a:sym typeface="Symbol" pitchFamily="18" charset="2"/>
              </a:rPr>
              <a:t>i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, j </a:t>
            </a:r>
            <a:r>
              <a:rPr lang="en-US" altLang="zh-TW" sz="2000" dirty="0">
                <a:ea typeface="新細明體" charset="-120"/>
                <a:sym typeface="Symbol"/>
              </a:rPr>
              <a:t> </a:t>
            </a:r>
            <a:r>
              <a:rPr lang="en-US" sz="2000" dirty="0"/>
              <a:t>Z</a:t>
            </a:r>
            <a:r>
              <a:rPr lang="en-US" sz="2000" baseline="30000" dirty="0"/>
              <a:t>+</a:t>
            </a:r>
            <a:endParaRPr lang="en-US" altLang="zh-TW" sz="2000" dirty="0">
              <a:ea typeface="新細明體" charset="-120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TW" sz="2000" dirty="0">
                <a:ea typeface="新細明體" charset="-120"/>
                <a:sym typeface="Symbol" pitchFamily="18" charset="2"/>
              </a:rPr>
              <a:t>Determine if R is a partial order.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3124200"/>
            <a:ext cx="716280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Solution:</a:t>
            </a:r>
          </a:p>
          <a:p>
            <a:r>
              <a:rPr lang="en-US" sz="2000" dirty="0"/>
              <a:t>Check the followings:</a:t>
            </a:r>
          </a:p>
          <a:p>
            <a:r>
              <a:rPr lang="en-US" sz="2000" dirty="0"/>
              <a:t>	is it reflexive?</a:t>
            </a:r>
          </a:p>
          <a:p>
            <a:r>
              <a:rPr lang="en-US" sz="2000" dirty="0"/>
              <a:t>	is it antisymmetric?</a:t>
            </a:r>
          </a:p>
          <a:p>
            <a:r>
              <a:rPr lang="en-US" sz="2000" dirty="0"/>
              <a:t>	is it transitive?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2667000" y="5105400"/>
            <a:ext cx="5715000" cy="70788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zh-TW" sz="2000" i="1" dirty="0">
                <a:ea typeface="新細明體" pitchFamily="18" charset="-120"/>
              </a:rPr>
              <a:t>Make sure that you are able to explain the answer based on the definition of the properties!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1100" dirty="0">
                <a:solidFill>
                  <a:schemeClr val="tx1"/>
                </a:solidFill>
              </a:rPr>
              <a:t>TMA1201 Discrete Structures &amp; Probability, Faculty of Computing &amp; Informatics, MMU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mtClean="0">
                <a:solidFill>
                  <a:prstClr val="white"/>
                </a:solidFill>
              </a:rPr>
              <a:pPr/>
              <a:t>54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An Example of </a:t>
            </a:r>
            <a:r>
              <a:rPr lang="en-US" sz="4400" i="1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</a:t>
            </a:r>
            <a:r>
              <a:rPr lang="en-US" sz="440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</a:t>
            </a:r>
            <a:r>
              <a:rPr lang="en-US" sz="440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ary</a:t>
            </a:r>
            <a:r>
              <a:rPr lang="en-US" sz="440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Relation: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609600" y="1143000"/>
            <a:ext cx="7086600" cy="48768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/>
              <a:t>Assuming that MMU students’ attendance database contains the following: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i="1" dirty="0"/>
              <a:t>	A</a:t>
            </a:r>
            <a:r>
              <a:rPr lang="en-US" sz="2000" baseline="-25000" dirty="0"/>
              <a:t>1</a:t>
            </a:r>
            <a:r>
              <a:rPr lang="en-US" sz="2000" dirty="0"/>
              <a:t> be a set of positive integers for student ID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i="1" dirty="0"/>
              <a:t>	A</a:t>
            </a:r>
            <a:r>
              <a:rPr lang="en-US" sz="2000" baseline="-25000" dirty="0"/>
              <a:t>2</a:t>
            </a:r>
            <a:r>
              <a:rPr lang="en-US" sz="2000" dirty="0"/>
              <a:t> a set of alphabetic character strings for name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i="1" dirty="0"/>
              <a:t>	A</a:t>
            </a:r>
            <a:r>
              <a:rPr lang="en-US" sz="2000" baseline="-25000" dirty="0"/>
              <a:t>3</a:t>
            </a:r>
            <a:r>
              <a:rPr lang="en-US" sz="2000" dirty="0"/>
              <a:t> a set of numeric character strings for date of attendance for a subject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i="1" dirty="0"/>
              <a:t>     A</a:t>
            </a:r>
            <a:r>
              <a:rPr lang="en-US" sz="2000" baseline="-25000" dirty="0"/>
              <a:t>4</a:t>
            </a:r>
            <a:r>
              <a:rPr lang="en-US" sz="2000" dirty="0"/>
              <a:t> a set of logical character T for “attended” and F for “absence” for indicating attendance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sz="2000" dirty="0"/>
              <a:t>Assume that a student, “</a:t>
            </a:r>
            <a:r>
              <a:rPr lang="en-US" sz="2000" dirty="0" err="1"/>
              <a:t>Tanpa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” wishes to retrieve his attendance detail for a particular date.  The data that will be retrieved can be in the following form: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kern="0" dirty="0"/>
          </a:p>
          <a:p>
            <a:pPr marL="342900" indent="-342900">
              <a:spcBef>
                <a:spcPct val="20000"/>
              </a:spcBef>
              <a:defRPr/>
            </a:pPr>
            <a:r>
              <a:rPr lang="de-DE" sz="2000" dirty="0"/>
              <a:t>	(100000001, Tanpa Nama, 250612, T)</a:t>
            </a:r>
            <a:br>
              <a:rPr lang="de-DE" sz="2000" dirty="0"/>
            </a:br>
            <a:endParaRPr lang="en-US" sz="2000" kern="0" dirty="0"/>
          </a:p>
          <a:p>
            <a:pPr marL="342900" indent="-342900">
              <a:spcBef>
                <a:spcPct val="20000"/>
              </a:spcBef>
              <a:defRPr/>
            </a:pPr>
            <a:endParaRPr lang="en-US" sz="2000" kern="0" dirty="0"/>
          </a:p>
          <a:p>
            <a:pPr marL="342900" indent="-342900">
              <a:spcBef>
                <a:spcPct val="20000"/>
              </a:spcBef>
              <a:buFont typeface="Arial"/>
              <a:buChar char="•"/>
              <a:defRPr/>
            </a:pPr>
            <a:endParaRPr lang="en-US" sz="2000" kern="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828800" y="5562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352800" y="5562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572000" y="5562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953000" y="5410200"/>
            <a:ext cx="304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19200" y="6107668"/>
            <a:ext cx="12192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dirty="0">
                <a:ea typeface="新細明體" charset="-120"/>
              </a:rPr>
              <a:t>Student ID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71800" y="6107668"/>
            <a:ext cx="76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dirty="0">
                <a:ea typeface="新細明體" charset="-120"/>
              </a:rPr>
              <a:t>Name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7200" y="6096000"/>
            <a:ext cx="685800" cy="38100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dirty="0">
                <a:ea typeface="新細明體" charset="-120"/>
              </a:rPr>
              <a:t>Date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29200" y="6096000"/>
            <a:ext cx="2286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dirty="0">
                <a:ea typeface="新細明體" charset="-120"/>
              </a:rPr>
              <a:t>Attendance Indicator</a:t>
            </a:r>
          </a:p>
        </p:txBody>
      </p:sp>
    </p:spTree>
    <p:extLst>
      <p:ext uri="{BB962C8B-B14F-4D97-AF65-F5344CB8AC3E}">
        <p14:creationId xmlns:p14="http://schemas.microsoft.com/office/powerpoint/2010/main" val="16311084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400" y="1125900"/>
            <a:ext cx="69342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sz="2000" dirty="0"/>
              <a:t>For this particular example, the relation is known as a quaternary relation </a:t>
            </a:r>
            <a:r>
              <a:rPr lang="en-US" sz="2000" i="1" dirty="0"/>
              <a:t>R</a:t>
            </a:r>
            <a:r>
              <a:rPr lang="en-US" sz="2000" dirty="0"/>
              <a:t> on the sets </a:t>
            </a:r>
            <a:r>
              <a:rPr lang="en-US" sz="2000" i="1" dirty="0"/>
              <a:t>A</a:t>
            </a:r>
            <a:r>
              <a:rPr lang="en-US" sz="2000" baseline="-25000" dirty="0"/>
              <a:t>1</a:t>
            </a:r>
            <a:r>
              <a:rPr lang="en-US" sz="2000" dirty="0"/>
              <a:t>, </a:t>
            </a:r>
            <a:r>
              <a:rPr lang="en-US" sz="2000" i="1" dirty="0"/>
              <a:t>A</a:t>
            </a:r>
            <a:r>
              <a:rPr lang="en-US" sz="2000" baseline="-25000" dirty="0"/>
              <a:t>2</a:t>
            </a:r>
            <a:r>
              <a:rPr lang="en-US" sz="2000" dirty="0"/>
              <a:t>, </a:t>
            </a:r>
            <a:r>
              <a:rPr lang="en-US" sz="2000" i="1" dirty="0"/>
              <a:t>A</a:t>
            </a:r>
            <a:r>
              <a:rPr lang="en-US" sz="2000" baseline="-25000" dirty="0"/>
              <a:t>3</a:t>
            </a:r>
            <a:r>
              <a:rPr lang="en-US" sz="2000" dirty="0"/>
              <a:t>, </a:t>
            </a:r>
            <a:r>
              <a:rPr lang="en-US" sz="2000" i="1" dirty="0"/>
              <a:t>A</a:t>
            </a:r>
            <a:r>
              <a:rPr lang="en-US" sz="2000" baseline="-25000" dirty="0"/>
              <a:t>4,</a:t>
            </a:r>
            <a:r>
              <a:rPr lang="en-US" sz="2000" dirty="0"/>
              <a:t> where: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sz="2000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sz="2000" dirty="0"/>
              <a:t>(</a:t>
            </a:r>
            <a:r>
              <a:rPr lang="en-US" sz="2000" i="1" dirty="0"/>
              <a:t>a</a:t>
            </a:r>
            <a:r>
              <a:rPr lang="en-US" sz="2000" baseline="-25000" dirty="0"/>
              <a:t>1</a:t>
            </a:r>
            <a:r>
              <a:rPr lang="en-US" sz="2000" dirty="0"/>
              <a:t>, </a:t>
            </a:r>
            <a:r>
              <a:rPr lang="en-US" sz="2000" i="1" dirty="0"/>
              <a:t>a</a:t>
            </a:r>
            <a:r>
              <a:rPr lang="en-US" sz="2000" baseline="-25000" dirty="0"/>
              <a:t>2</a:t>
            </a:r>
            <a:r>
              <a:rPr lang="en-US" sz="2000" dirty="0"/>
              <a:t>, </a:t>
            </a:r>
            <a:r>
              <a:rPr lang="en-US" sz="2000" i="1" dirty="0"/>
              <a:t>a</a:t>
            </a:r>
            <a:r>
              <a:rPr lang="en-US" sz="2000" baseline="-25000" dirty="0"/>
              <a:t>3</a:t>
            </a:r>
            <a:r>
              <a:rPr lang="en-US" sz="2000" dirty="0"/>
              <a:t>,</a:t>
            </a:r>
            <a:r>
              <a:rPr lang="en-US" sz="2000" i="1" dirty="0"/>
              <a:t> a</a:t>
            </a:r>
            <a:r>
              <a:rPr lang="en-US" sz="2000" baseline="-25000" dirty="0"/>
              <a:t>4</a:t>
            </a:r>
            <a:r>
              <a:rPr lang="en-US" sz="2000" dirty="0"/>
              <a:t>) ∈ </a:t>
            </a:r>
            <a:r>
              <a:rPr lang="en-US" sz="2000" i="1" dirty="0"/>
              <a:t>R</a:t>
            </a:r>
            <a:r>
              <a:rPr lang="en-US" sz="2000" dirty="0"/>
              <a:t>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sz="2000" dirty="0"/>
              <a:t>⇔  a student with student ID number </a:t>
            </a:r>
            <a:r>
              <a:rPr lang="en-US" sz="2000" i="1" dirty="0"/>
              <a:t>a</a:t>
            </a:r>
            <a:r>
              <a:rPr lang="en-US" sz="2000" baseline="-25000" dirty="0"/>
              <a:t>1</a:t>
            </a:r>
            <a:r>
              <a:rPr lang="en-US" sz="2000" dirty="0"/>
              <a:t>, named </a:t>
            </a:r>
            <a:r>
              <a:rPr lang="en-US" sz="2000" i="1" dirty="0"/>
              <a:t>a</a:t>
            </a:r>
            <a:r>
              <a:rPr lang="en-US" sz="2000" baseline="-25000" dirty="0"/>
              <a:t>2</a:t>
            </a:r>
            <a:r>
              <a:rPr lang="en-US" sz="2000" dirty="0"/>
              <a:t>, date of attendance </a:t>
            </a:r>
            <a:r>
              <a:rPr lang="en-US" sz="2000" i="1" dirty="0"/>
              <a:t>a</a:t>
            </a:r>
            <a:r>
              <a:rPr lang="en-US" sz="2000" baseline="-25000" dirty="0"/>
              <a:t>3</a:t>
            </a:r>
            <a:r>
              <a:rPr lang="en-US" sz="2000" dirty="0"/>
              <a:t>, with attendance info </a:t>
            </a:r>
            <a:r>
              <a:rPr lang="en-US" sz="2000" i="1" dirty="0"/>
              <a:t>a</a:t>
            </a:r>
            <a:r>
              <a:rPr lang="en-US" sz="2000" baseline="-25000" dirty="0"/>
              <a:t>4</a:t>
            </a:r>
            <a:r>
              <a:rPr lang="en-US" sz="2000" dirty="0"/>
              <a:t>.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sz="2000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sz="2000" dirty="0"/>
              <a:t>The elements of set </a:t>
            </a:r>
            <a:r>
              <a:rPr lang="en-US" sz="2000" i="1" dirty="0"/>
              <a:t>R </a:t>
            </a:r>
            <a:r>
              <a:rPr lang="en-US" sz="2000" dirty="0"/>
              <a:t>above may contain those of below: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sz="2000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de-DE" sz="2000" dirty="0"/>
              <a:t>{(100000011, No Name, 250612, F), 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pl-PL" sz="2000" dirty="0"/>
              <a:t>(</a:t>
            </a:r>
            <a:r>
              <a:rPr lang="en-US" sz="2000" dirty="0"/>
              <a:t>100000111</a:t>
            </a:r>
            <a:r>
              <a:rPr lang="pl-PL" sz="2000" dirty="0"/>
              <a:t>, </a:t>
            </a:r>
            <a:r>
              <a:rPr lang="en-US" sz="2000" dirty="0" err="1"/>
              <a:t>Namaewa</a:t>
            </a:r>
            <a:r>
              <a:rPr lang="en-US" sz="2000" dirty="0"/>
              <a:t> </a:t>
            </a:r>
            <a:r>
              <a:rPr lang="en-US" sz="2000" dirty="0" err="1"/>
              <a:t>Iie</a:t>
            </a:r>
            <a:r>
              <a:rPr lang="pl-PL" sz="2000" dirty="0"/>
              <a:t>, </a:t>
            </a:r>
            <a:r>
              <a:rPr lang="de-DE" sz="2000" dirty="0"/>
              <a:t>250612</a:t>
            </a:r>
            <a:r>
              <a:rPr lang="pl-PL" sz="2000" dirty="0"/>
              <a:t>, </a:t>
            </a:r>
            <a:r>
              <a:rPr lang="en-US" sz="2000" dirty="0"/>
              <a:t>T</a:t>
            </a:r>
            <a:r>
              <a:rPr lang="pl-PL" sz="2000" dirty="0"/>
              <a:t>)</a:t>
            </a:r>
            <a:r>
              <a:rPr lang="en-US" sz="2000" dirty="0"/>
              <a:t>, …}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mtClean="0">
                <a:solidFill>
                  <a:prstClr val="white"/>
                </a:solidFill>
              </a:rPr>
              <a:pPr/>
              <a:t>55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1100" dirty="0">
                <a:solidFill>
                  <a:schemeClr val="tx1"/>
                </a:solidFill>
              </a:rPr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13445298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495300" y="4572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effectLst/>
              </a:rPr>
              <a:t>Summary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75B88FA-3392-4D65-A457-DB2A9953195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1100" dirty="0">
                <a:solidFill>
                  <a:schemeClr val="tx1"/>
                </a:solidFill>
              </a:rPr>
              <a:t>TMA1201 Discrete Structures &amp; Probability, Faculty of Computing &amp; Informatics, MMU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33400" y="1486794"/>
            <a:ext cx="8001000" cy="378565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 altLang="zh-TW" sz="2000" dirty="0"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  <a:p>
            <a:pPr>
              <a:defRPr/>
            </a:pPr>
            <a:r>
              <a:rPr lang="en-US" altLang="zh-TW" sz="2000" dirty="0">
                <a:ea typeface="新細明體" pitchFamily="18" charset="-120"/>
              </a:rPr>
              <a:t>We have learnt the following concepts related to relations:</a:t>
            </a:r>
          </a:p>
          <a:p>
            <a:pPr>
              <a:defRPr/>
            </a:pPr>
            <a:endParaRPr lang="en-US" altLang="zh-TW" sz="2000" dirty="0"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  <a:p>
            <a:pPr marL="804863" lvl="1" indent="-341313">
              <a:buFontTx/>
              <a:buChar char="•"/>
              <a:defRPr/>
            </a:pPr>
            <a:r>
              <a:rPr lang="en-US" altLang="zh-TW" sz="2000" dirty="0">
                <a:ea typeface="新細明體" pitchFamily="18" charset="-120"/>
              </a:rPr>
              <a:t>Relations occur in a set and may involve two or more sets.</a:t>
            </a:r>
          </a:p>
          <a:p>
            <a:pPr marL="804863" lvl="1" indent="-341313">
              <a:buFontTx/>
              <a:buChar char="•"/>
              <a:defRPr/>
            </a:pPr>
            <a:r>
              <a:rPr lang="en-US" altLang="zh-TW" sz="2000" dirty="0">
                <a:ea typeface="新細明體" pitchFamily="18" charset="-120"/>
              </a:rPr>
              <a:t>Relations are a subset of Cartesian products.</a:t>
            </a:r>
          </a:p>
          <a:p>
            <a:pPr marL="804863" lvl="1" indent="-341313">
              <a:buFontTx/>
              <a:buChar char="•"/>
              <a:defRPr/>
            </a:pPr>
            <a:r>
              <a:rPr lang="en-US" altLang="zh-TW" sz="2000" dirty="0">
                <a:ea typeface="新細明體" pitchFamily="18" charset="-120"/>
              </a:rPr>
              <a:t>Relations have inverse and can form composition. </a:t>
            </a:r>
          </a:p>
          <a:p>
            <a:pPr marL="804863" lvl="1" indent="-341313">
              <a:buFontTx/>
              <a:buChar char="•"/>
              <a:defRPr/>
            </a:pPr>
            <a:r>
              <a:rPr lang="en-US" altLang="zh-TW" sz="2000" dirty="0">
                <a:ea typeface="新細明體" pitchFamily="18" charset="-120"/>
              </a:rPr>
              <a:t>Relations may have none/any/all of the following properties: </a:t>
            </a:r>
          </a:p>
          <a:p>
            <a:pPr marL="463550" lvl="1">
              <a:defRPr/>
            </a:pPr>
            <a:r>
              <a:rPr lang="en-US" altLang="zh-TW" sz="2000" dirty="0">
                <a:ea typeface="新細明體" pitchFamily="18" charset="-120"/>
              </a:rPr>
              <a:t>      reflexive, symmetric, antisymmetric, transitive.</a:t>
            </a:r>
          </a:p>
          <a:p>
            <a:pPr marL="804863" lvl="1" indent="-341313">
              <a:buFontTx/>
              <a:buChar char="•"/>
              <a:defRPr/>
            </a:pPr>
            <a:r>
              <a:rPr lang="en-US" altLang="zh-TW" sz="2000" dirty="0">
                <a:ea typeface="新細明體" pitchFamily="18" charset="-120"/>
              </a:rPr>
              <a:t>An equivalence relation has the properties reflexive, symmetric and transitive.</a:t>
            </a:r>
          </a:p>
          <a:p>
            <a:pPr marL="804863" lvl="1" indent="-341313">
              <a:buFontTx/>
              <a:buChar char="•"/>
              <a:defRPr/>
            </a:pPr>
            <a:r>
              <a:rPr lang="en-US" altLang="zh-TW" sz="2000" dirty="0">
                <a:ea typeface="新細明體" pitchFamily="18" charset="-120"/>
              </a:rPr>
              <a:t>A partial order has the properties reflexive, antisymmetric and transitive.</a:t>
            </a:r>
          </a:p>
        </p:txBody>
      </p: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effectLst/>
              </a:rPr>
              <a:t>Exercise 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75B88FA-3392-4D65-A457-DB2A9953195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611188" y="1608137"/>
            <a:ext cx="791368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altLang="zh-TW" sz="2000" dirty="0">
                <a:ea typeface="新細明體" charset="-120"/>
              </a:rPr>
              <a:t>What is the difference between {a, b, c} and (a, b, c)? Explain.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1100" dirty="0">
                <a:solidFill>
                  <a:schemeClr val="tx1"/>
                </a:solidFill>
              </a:rPr>
              <a:t>TMA1201 Discrete Structures &amp; Probability, Faculty of Computing &amp; Informatics, MMU</a:t>
            </a:r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effectLst/>
              </a:rPr>
              <a:t>Exercise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75B88FA-3392-4D65-A457-DB2A9953195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611188" y="1608137"/>
            <a:ext cx="7913687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Give the set of ordered pairs for the relation ≤ on the set {1, 2, 3, 4, 5, 6}. Draw an arrow diagram to illustrate the relationship between elements in the set.</a:t>
            </a:r>
            <a:endParaRPr lang="en-US" altLang="zh-TW" sz="2000" dirty="0">
              <a:ea typeface="新細明體" charset="-12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1100" dirty="0">
                <a:solidFill>
                  <a:schemeClr val="tx1"/>
                </a:solidFill>
              </a:rPr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2104261707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effectLst/>
              </a:rPr>
              <a:t>Exercise 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75B88FA-3392-4D65-A457-DB2A9953195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609600" y="1371600"/>
            <a:ext cx="8077200" cy="255454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US" altLang="zh-TW" sz="2000" dirty="0">
                <a:ea typeface="新細明體" charset="-120"/>
              </a:rPr>
              <a:t>Given,</a:t>
            </a:r>
          </a:p>
          <a:p>
            <a:pPr marL="457200" indent="-457200"/>
            <a:r>
              <a:rPr lang="en-US" altLang="zh-TW" sz="2000" dirty="0">
                <a:ea typeface="新細明體" charset="-120"/>
              </a:rPr>
              <a:t>R</a:t>
            </a:r>
            <a:r>
              <a:rPr lang="en-US" altLang="zh-TW" sz="2000" baseline="-25000" dirty="0">
                <a:ea typeface="新細明體" charset="-120"/>
              </a:rPr>
              <a:t>1</a:t>
            </a:r>
            <a:r>
              <a:rPr lang="en-US" altLang="zh-TW" sz="2000" dirty="0">
                <a:ea typeface="新細明體" charset="-120"/>
              </a:rPr>
              <a:t> = {(x, y) | x and y are human beings and x is taller than y}</a:t>
            </a:r>
          </a:p>
          <a:p>
            <a:pPr marL="457200" indent="-457200"/>
            <a:r>
              <a:rPr lang="en-US" altLang="zh-TW" sz="2000" dirty="0">
                <a:ea typeface="新細明體" charset="-120"/>
              </a:rPr>
              <a:t>R</a:t>
            </a:r>
            <a:r>
              <a:rPr lang="en-US" altLang="zh-TW" sz="2000" baseline="-25000" dirty="0">
                <a:ea typeface="新細明體" charset="-120"/>
              </a:rPr>
              <a:t>2</a:t>
            </a:r>
            <a:r>
              <a:rPr lang="en-US" altLang="zh-TW" sz="2000" dirty="0">
                <a:ea typeface="新細明體" charset="-120"/>
              </a:rPr>
              <a:t> = {(x, y) | x and y are human beings, and both have the same height}</a:t>
            </a:r>
          </a:p>
          <a:p>
            <a:pPr marL="457200" indent="-457200"/>
            <a:r>
              <a:rPr lang="en-US" altLang="zh-TW" sz="2000" dirty="0">
                <a:ea typeface="新細明體" charset="-120"/>
              </a:rPr>
              <a:t>R</a:t>
            </a:r>
            <a:r>
              <a:rPr lang="en-US" altLang="zh-TW" sz="2000" baseline="-25000" dirty="0">
                <a:ea typeface="新細明體" charset="-120"/>
              </a:rPr>
              <a:t>3</a:t>
            </a:r>
            <a:r>
              <a:rPr lang="en-US" altLang="zh-TW" sz="2000" dirty="0">
                <a:ea typeface="新細明體" charset="-120"/>
              </a:rPr>
              <a:t> = {(a, b) | |a – b| </a:t>
            </a:r>
            <a:r>
              <a:rPr lang="en-US" altLang="zh-TW" sz="2000" dirty="0">
                <a:ea typeface="新細明體" charset="-120"/>
                <a:cs typeface="Times New Roman" pitchFamily="18" charset="0"/>
              </a:rPr>
              <a:t>≤ 4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}, where a, b </a:t>
            </a:r>
            <a:r>
              <a:rPr lang="en-US" altLang="zh-TW" sz="2000" dirty="0">
                <a:ea typeface="新細明體" charset="-120"/>
                <a:sym typeface="Symbol"/>
              </a:rPr>
              <a:t> </a:t>
            </a:r>
          </a:p>
          <a:p>
            <a:pPr marL="457200" indent="-457200"/>
            <a:r>
              <a:rPr lang="en-US" altLang="zh-TW" sz="2000" dirty="0">
                <a:ea typeface="新細明體" charset="-120"/>
              </a:rPr>
              <a:t>R</a:t>
            </a:r>
            <a:r>
              <a:rPr lang="en-US" altLang="zh-TW" sz="2000" baseline="-25000" dirty="0">
                <a:ea typeface="新細明體" charset="-120"/>
              </a:rPr>
              <a:t>4</a:t>
            </a:r>
            <a:r>
              <a:rPr lang="en-US" altLang="zh-TW" sz="2000" dirty="0">
                <a:ea typeface="新細明體" charset="-120"/>
              </a:rPr>
              <a:t> = {(a, b) | (a – b) is a multiple of 7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}, where a, b </a:t>
            </a:r>
            <a:r>
              <a:rPr lang="en-US" altLang="zh-TW" sz="2000" dirty="0">
                <a:ea typeface="新細明體" charset="-120"/>
                <a:sym typeface="Symbol"/>
              </a:rPr>
              <a:t> </a:t>
            </a:r>
            <a:endParaRPr lang="en-US" altLang="zh-TW" sz="2000" dirty="0">
              <a:ea typeface="新細明體" charset="-120"/>
              <a:sym typeface="Symbol" pitchFamily="18" charset="2"/>
            </a:endParaRPr>
          </a:p>
          <a:p>
            <a:pPr marL="457200" indent="-457200"/>
            <a:endParaRPr lang="en-US" altLang="zh-TW" sz="2000" dirty="0">
              <a:ea typeface="新細明體" charset="-120"/>
            </a:endParaRPr>
          </a:p>
          <a:p>
            <a:pPr marL="457200" indent="-457200">
              <a:buAutoNum type="arabicParenR"/>
            </a:pPr>
            <a:r>
              <a:rPr lang="en-US" altLang="zh-TW" sz="2000" dirty="0">
                <a:ea typeface="新細明體" charset="-120"/>
              </a:rPr>
              <a:t>Determine if each of these are equivalence relation. Justify your answer.</a:t>
            </a:r>
          </a:p>
          <a:p>
            <a:pPr marL="457200" indent="-457200">
              <a:buFontTx/>
              <a:buAutoNum type="arabicParenR"/>
            </a:pPr>
            <a:r>
              <a:rPr lang="en-US" altLang="zh-TW" sz="2000" dirty="0">
                <a:ea typeface="新細明體" charset="-120"/>
              </a:rPr>
              <a:t>Determine if each of these are partial order. Justify your answer.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1100" dirty="0">
                <a:solidFill>
                  <a:schemeClr val="tx1"/>
                </a:solidFill>
              </a:rPr>
              <a:t>TMA1201 Discrete Structures &amp; Probability, Faculty of Computing &amp; Informatics, MMU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Definition: </a:t>
                </a:r>
                <a:r>
                  <a:rPr lang="en-US" b="1" dirty="0"/>
                  <a:t>Cartesian product of the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The Cartesian product of the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is the set of ordered </a:t>
                </a:r>
                <a:r>
                  <a:rPr lang="en-US" i="1" dirty="0"/>
                  <a:t>n</a:t>
                </a:r>
                <a:r>
                  <a:rPr lang="en-US" dirty="0"/>
                  <a:t>-tuples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),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belongs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</a:t>
                </a:r>
                <a:r>
                  <a:rPr lang="en-US" i="1" dirty="0"/>
                  <a:t>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= 1, 2,...,</a:t>
                </a:r>
                <a:r>
                  <a:rPr lang="en-US" i="1" dirty="0"/>
                  <a:t>n</a:t>
                </a:r>
                <a:r>
                  <a:rPr lang="en-US" dirty="0"/>
                  <a:t>. In other words,</a:t>
                </a:r>
              </a:p>
              <a:p>
                <a:pPr marL="0" indent="0">
                  <a:buNone/>
                </a:pPr>
                <a:r>
                  <a:rPr lang="en-US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)</m:t>
                    </m:r>
                    <m:d>
                      <m:dPr>
                        <m:begChr m:val="|"/>
                        <m:endChr m:val="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=1,2,⋯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 2</a:t>
                </a:r>
              </a:p>
              <a:p>
                <a:pPr marL="0" indent="0">
                  <a:buNone/>
                </a:pPr>
                <a:r>
                  <a:rPr lang="en-US" dirty="0"/>
                  <a:t>What is the Cartesian 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where </a:t>
                </a:r>
                <a:r>
                  <a:rPr lang="en-US" i="1" dirty="0"/>
                  <a:t>A</a:t>
                </a:r>
                <a:r>
                  <a:rPr lang="en-US" dirty="0"/>
                  <a:t>={Ali, Sam}, </a:t>
                </a:r>
              </a:p>
              <a:p>
                <a:pPr marL="0" indent="0">
                  <a:buNone/>
                </a:pPr>
                <a:r>
                  <a:rPr lang="en-US" b="0" i="1" dirty="0"/>
                  <a:t>B</a:t>
                </a:r>
                <a:r>
                  <a:rPr lang="en-US" b="0" dirty="0"/>
                  <a:t> = {TMA1201, TMA1101}, </a:t>
                </a:r>
                <a:r>
                  <a:rPr lang="en-US" dirty="0"/>
                  <a:t>and </a:t>
                </a:r>
                <a:r>
                  <a:rPr lang="en-US" i="1" dirty="0"/>
                  <a:t>C</a:t>
                </a:r>
                <a:r>
                  <a:rPr lang="en-US" dirty="0"/>
                  <a:t> = {P, F}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6" t="-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6</a:t>
            </a:fld>
            <a:endParaRPr lang="en-US"/>
          </a:p>
        </p:txBody>
      </p:sp>
      <p:grpSp>
        <p:nvGrpSpPr>
          <p:cNvPr id="181" name="Group 180"/>
          <p:cNvGrpSpPr/>
          <p:nvPr/>
        </p:nvGrpSpPr>
        <p:grpSpPr>
          <a:xfrm>
            <a:off x="2469640" y="5330520"/>
            <a:ext cx="6169680" cy="783000"/>
            <a:chOff x="2469640" y="5330520"/>
            <a:chExt cx="6169680" cy="78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2" name="Ink 21"/>
                <p14:cNvContentPartPr/>
                <p14:nvPr/>
              </p14:nvContentPartPr>
              <p14:xfrm>
                <a:off x="2469640" y="5428440"/>
                <a:ext cx="87480" cy="370800"/>
              </p14:xfrm>
            </p:contentPart>
          </mc:Choice>
          <mc:Fallback xmlns="">
            <p:pic>
              <p:nvPicPr>
                <p:cNvPr id="22" name="Ink 21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61720" y="5425200"/>
                  <a:ext cx="982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4" name="Ink 63"/>
                <p14:cNvContentPartPr/>
                <p14:nvPr/>
              </p14:nvContentPartPr>
              <p14:xfrm>
                <a:off x="2616880" y="5330520"/>
                <a:ext cx="6022440" cy="783000"/>
              </p14:xfrm>
            </p:contentPart>
          </mc:Choice>
          <mc:Fallback xmlns="">
            <p:pic>
              <p:nvPicPr>
                <p:cNvPr id="64" name="Ink 63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06440" y="5326560"/>
                  <a:ext cx="6044760" cy="789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6495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4"/>
              <p:cNvSpPr txBox="1">
                <a:spLocks/>
              </p:cNvSpPr>
              <p:nvPr/>
            </p:nvSpPr>
            <p:spPr bwMode="auto">
              <a:xfrm>
                <a:off x="762000" y="1676400"/>
                <a:ext cx="7848600" cy="3733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A relation </a:t>
                </a:r>
                <a:r>
                  <a:rPr kumimoji="0" lang="en-US" sz="20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R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is a subset of Cartesian</a:t>
                </a:r>
                <a:r>
                  <a:rPr kumimoji="0" lang="en-US" sz="20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product. 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lang="en-US" sz="2000" kern="0" baseline="0" dirty="0"/>
                  <a:t>A relation</a:t>
                </a:r>
                <a:r>
                  <a:rPr lang="en-US" sz="2000" kern="0" dirty="0"/>
                  <a:t> that expresses relationship between two sets are known as binary relation</a:t>
                </a:r>
              </a:p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Definition: </a:t>
                </a: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Binary Relation</a:t>
                </a:r>
              </a:p>
              <a:p>
                <a:pPr lvl="0"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r>
                  <a:rPr lang="en-US" sz="2000" kern="0" dirty="0"/>
                  <a:t>Let </a:t>
                </a:r>
                <a:r>
                  <a:rPr lang="en-US" sz="2000" i="1" kern="0" dirty="0"/>
                  <a:t>A</a:t>
                </a:r>
                <a:r>
                  <a:rPr lang="en-US" sz="2000" kern="0" dirty="0"/>
                  <a:t> and </a:t>
                </a:r>
                <a:r>
                  <a:rPr lang="en-US" sz="2000" i="1" kern="0" dirty="0"/>
                  <a:t>B</a:t>
                </a:r>
                <a:r>
                  <a:rPr lang="en-US" sz="2000" kern="0" dirty="0"/>
                  <a:t> be sets. A binary relation from </a:t>
                </a:r>
                <a:r>
                  <a:rPr lang="en-US" sz="2000" i="1" kern="0" dirty="0"/>
                  <a:t>A</a:t>
                </a:r>
                <a:r>
                  <a:rPr lang="en-US" sz="2000" kern="0" dirty="0"/>
                  <a:t> to </a:t>
                </a:r>
                <a:r>
                  <a:rPr lang="en-US" sz="2000" i="1" kern="0" dirty="0"/>
                  <a:t>B</a:t>
                </a:r>
                <a:r>
                  <a:rPr lang="en-US" sz="2000" kern="0" dirty="0"/>
                  <a:t> is a subset of </a:t>
                </a:r>
                <a:r>
                  <a:rPr lang="en-US" sz="2000" i="1" kern="0" dirty="0"/>
                  <a:t>A</a:t>
                </a:r>
                <a:r>
                  <a:rPr lang="en-US" sz="2000" kern="0" dirty="0"/>
                  <a:t> × </a:t>
                </a:r>
                <a:r>
                  <a:rPr lang="en-US" sz="2000" i="1" kern="0" dirty="0"/>
                  <a:t>B</a:t>
                </a:r>
                <a:r>
                  <a:rPr lang="en-US" sz="2000" kern="0" dirty="0"/>
                  <a:t>.</a:t>
                </a:r>
              </a:p>
              <a:p>
                <a:pPr lvl="0"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indent="-3429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2000" dirty="0">
                    <a:sym typeface="Symbol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Symbol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𝐴</m:t>
                    </m:r>
                  </m:oMath>
                </a14:m>
                <a:r>
                  <a:rPr lang="en-US" sz="2000" dirty="0">
                    <a:sym typeface="Symbol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Symbol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𝐵</m:t>
                    </m:r>
                  </m:oMath>
                </a14:m>
                <a:r>
                  <a:rPr lang="en-US" sz="2000" dirty="0">
                    <a:sym typeface="Symbol"/>
                  </a:rPr>
                  <a:t>, we use notation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Symbol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sym typeface="Symbol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Symbol"/>
                      </a:rPr>
                      <m:t>𝑦</m:t>
                    </m:r>
                  </m:oMath>
                </a14:m>
                <a:r>
                  <a:rPr lang="en-US" sz="2000" dirty="0">
                    <a:sym typeface="Symbol"/>
                  </a:rPr>
                  <a:t> to denotes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Symbol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sym typeface="Symbol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Symbol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  <a:sym typeface="Symbol"/>
                      </a:rPr>
                      <m:t>)∈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𝑅</m:t>
                    </m:r>
                  </m:oMath>
                </a14:m>
                <a:r>
                  <a:rPr lang="en-US" sz="2000" dirty="0">
                    <a:sym typeface="Symbol"/>
                  </a:rPr>
                  <a:t> and           denotes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Symbol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sym typeface="Symbol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Symbol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  <a:sym typeface="Symbol"/>
                      </a:rPr>
                      <m:t>)∉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𝑅</m:t>
                    </m:r>
                  </m:oMath>
                </a14:m>
                <a:r>
                  <a:rPr lang="en-US" sz="2000" dirty="0">
                    <a:sym typeface="Symbol"/>
                  </a:rPr>
                  <a:t>.</a:t>
                </a:r>
                <a:endParaRPr lang="en-US" sz="2000" dirty="0"/>
              </a:p>
              <a:p>
                <a:pPr marL="342900" indent="-3429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2000" kern="0" dirty="0"/>
                  <a:t>For example A= {a, b, c} and B = {1, 2} and R = {(a, 1), (b, 2), (c, 1)}</a:t>
                </a:r>
              </a:p>
              <a:p>
                <a:pPr marL="342900" indent="-3429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2000" kern="0" dirty="0"/>
                  <a:t>Hence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𝑎𝑅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kern="0" dirty="0"/>
                  <a:t> and </a:t>
                </a:r>
              </a:p>
              <a:p>
                <a:pPr marL="342900" lvl="0" indent="-3429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endParaRPr lang="en-US" sz="2000" kern="0" dirty="0"/>
              </a:p>
              <a:p>
                <a:pPr marL="342900" lvl="0" indent="-3429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lang="en-US" sz="2000" kern="0" dirty="0"/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Symbol"/>
                </a:endParaRPr>
              </a:p>
            </p:txBody>
          </p:sp>
        </mc:Choice>
        <mc:Fallback xmlns="">
          <p:sp>
            <p:nvSpPr>
              <p:cNvPr id="10" name="Tex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676400"/>
                <a:ext cx="7848600" cy="3733800"/>
              </a:xfrm>
              <a:prstGeom prst="rect">
                <a:avLst/>
              </a:prstGeom>
              <a:blipFill rotWithShape="0">
                <a:blip r:embed="rId4"/>
                <a:stretch>
                  <a:fillRect l="-776" t="-816" r="-1475" b="-815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ms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Representation of Relation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75B88FA-3392-4D65-A457-DB2A9953195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1100" dirty="0">
                <a:solidFill>
                  <a:schemeClr val="tx1"/>
                </a:solidFill>
              </a:rPr>
              <a:t>TMA1201 Discrete Structures &amp; Probability, Faculty of Computing &amp; Informatics, MMU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107765"/>
              </p:ext>
            </p:extLst>
          </p:nvPr>
        </p:nvGraphicFramePr>
        <p:xfrm>
          <a:off x="8001000" y="4191000"/>
          <a:ext cx="5016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91960" imgH="203040" progId="Equation.3">
                  <p:embed/>
                </p:oleObj>
              </mc:Choice>
              <mc:Fallback>
                <p:oleObj name="Equation" r:id="rId5" imgW="2919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01000" y="4191000"/>
                        <a:ext cx="50165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945588"/>
              </p:ext>
            </p:extLst>
          </p:nvPr>
        </p:nvGraphicFramePr>
        <p:xfrm>
          <a:off x="2884488" y="5257800"/>
          <a:ext cx="5238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4560" imgH="177480" progId="Equation.3">
                  <p:embed/>
                </p:oleObj>
              </mc:Choice>
              <mc:Fallback>
                <p:oleObj name="Equation" r:id="rId7" imgW="30456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84488" y="5257800"/>
                        <a:ext cx="523875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solidFill>
                  <a:schemeClr val="tx1"/>
                </a:solidFill>
              </a:rPr>
              <a:t>Example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75B88FA-3392-4D65-A457-DB2A9953195B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28048" y="3651475"/>
            <a:ext cx="3200400" cy="2590800"/>
            <a:chOff x="762000" y="2971800"/>
            <a:chExt cx="3200400" cy="2590800"/>
          </a:xfrm>
        </p:grpSpPr>
        <p:sp>
          <p:nvSpPr>
            <p:cNvPr id="6" name="Oval 5"/>
            <p:cNvSpPr/>
            <p:nvPr/>
          </p:nvSpPr>
          <p:spPr>
            <a:xfrm>
              <a:off x="762000" y="2971800"/>
              <a:ext cx="990600" cy="2590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Ali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Sam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514600" y="2971800"/>
              <a:ext cx="1447800" cy="2590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Maths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Eng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CP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447800" y="3733800"/>
              <a:ext cx="1447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447800" y="3733800"/>
              <a:ext cx="1371600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447800" y="3733800"/>
              <a:ext cx="1371600" cy="1066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1447800" y="3733800"/>
              <a:ext cx="1371600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447800" y="4267200"/>
              <a:ext cx="1295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447800" y="4267200"/>
              <a:ext cx="1371600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415309" y="3115716"/>
            <a:ext cx="201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Cartesian Product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486492" y="313823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</a:p>
        </p:txBody>
      </p:sp>
      <p:sp>
        <p:nvSpPr>
          <p:cNvPr id="41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1100" dirty="0">
                <a:solidFill>
                  <a:schemeClr val="tx1"/>
                </a:solidFill>
              </a:rPr>
              <a:t>TMA1201 Discrete Structures &amp; Probability, Faculty of Computing &amp; Informatics, MMU</a:t>
            </a:r>
          </a:p>
        </p:txBody>
      </p:sp>
      <p:sp>
        <p:nvSpPr>
          <p:cNvPr id="31" name="Content Placeholder 1"/>
          <p:cNvSpPr txBox="1">
            <a:spLocks/>
          </p:cNvSpPr>
          <p:nvPr/>
        </p:nvSpPr>
        <p:spPr>
          <a:xfrm>
            <a:off x="672152" y="1600200"/>
            <a:ext cx="7467600" cy="42211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Tx/>
              <a:buNone/>
              <a:defRPr/>
            </a:pPr>
            <a:r>
              <a:rPr lang="en-US" kern="0" dirty="0"/>
              <a:t>Suppose A be set of students, B be subjects offered by FCI and  R denotes the enrollment of students from A to subjects B. For simplicity let A = {Ali, Sam}, B = {</a:t>
            </a:r>
            <a:r>
              <a:rPr lang="en-US" kern="0" dirty="0" err="1"/>
              <a:t>Maths</a:t>
            </a:r>
            <a:r>
              <a:rPr lang="en-US" kern="0" dirty="0"/>
              <a:t>, </a:t>
            </a:r>
            <a:r>
              <a:rPr lang="en-US" kern="0" dirty="0" err="1"/>
              <a:t>Eng</a:t>
            </a:r>
            <a:r>
              <a:rPr lang="en-US" kern="0" dirty="0"/>
              <a:t>, CP} and </a:t>
            </a:r>
          </a:p>
          <a:p>
            <a:pPr marL="0" indent="0">
              <a:buFontTx/>
              <a:buNone/>
              <a:defRPr/>
            </a:pPr>
            <a:r>
              <a:rPr lang="en-US" kern="0" dirty="0"/>
              <a:t>              R={(Ali, </a:t>
            </a:r>
            <a:r>
              <a:rPr lang="en-US" kern="0" dirty="0" err="1"/>
              <a:t>Maths</a:t>
            </a:r>
            <a:r>
              <a:rPr lang="en-US" kern="0" dirty="0"/>
              <a:t>), (Ali </a:t>
            </a:r>
            <a:r>
              <a:rPr lang="en-US" kern="0" dirty="0" err="1"/>
              <a:t>Eng</a:t>
            </a:r>
            <a:r>
              <a:rPr lang="en-US" kern="0" dirty="0"/>
              <a:t>), (Sam, </a:t>
            </a:r>
            <a:r>
              <a:rPr lang="en-US" kern="0" dirty="0" err="1"/>
              <a:t>Eng</a:t>
            </a:r>
            <a:r>
              <a:rPr lang="en-US" kern="0" dirty="0"/>
              <a:t>), (Sam, CP)}.</a:t>
            </a:r>
          </a:p>
          <a:p>
            <a:endParaRPr lang="en-US" kern="0" dirty="0"/>
          </a:p>
        </p:txBody>
      </p:sp>
      <p:grpSp>
        <p:nvGrpSpPr>
          <p:cNvPr id="10" name="Group 9"/>
          <p:cNvGrpSpPr/>
          <p:nvPr/>
        </p:nvGrpSpPr>
        <p:grpSpPr>
          <a:xfrm>
            <a:off x="5195248" y="3657600"/>
            <a:ext cx="3200400" cy="2590800"/>
            <a:chOff x="5098576" y="3123407"/>
            <a:chExt cx="3200400" cy="2590800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5791200" y="3657600"/>
              <a:ext cx="1371600" cy="533400"/>
            </a:xfrm>
            <a:prstGeom prst="straightConnector1">
              <a:avLst/>
            </a:prstGeom>
            <a:ln>
              <a:solidFill>
                <a:srgbClr val="FFFF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5098576" y="3123407"/>
              <a:ext cx="3200400" cy="2590800"/>
              <a:chOff x="762000" y="2971800"/>
              <a:chExt cx="3200400" cy="2590800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762000" y="2971800"/>
                <a:ext cx="990600" cy="2519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Ali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Sam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514600" y="2971800"/>
                <a:ext cx="1447800" cy="2590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Maths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Eng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CP</a:t>
                </a: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>
                <a:off x="1447800" y="3733800"/>
                <a:ext cx="14478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1447800" y="3733800"/>
                <a:ext cx="1371600" cy="533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1447800" y="4267200"/>
                <a:ext cx="1371600" cy="533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1440976" y="4267200"/>
                <a:ext cx="1378424" cy="15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41683" y="4382578"/>
                <a:ext cx="78418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⊇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683" y="4382578"/>
                <a:ext cx="784189" cy="8309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103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effectLst/>
              </a:rPr>
              <a:t>Example 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75B88FA-3392-4D65-A457-DB2A9953195B}" type="slidenum">
              <a:rPr lang="en-US" smtClean="0">
                <a:solidFill>
                  <a:prstClr val="white"/>
                </a:solidFill>
              </a:rPr>
              <a:pPr/>
              <a:t>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1524000"/>
            <a:ext cx="8001000" cy="48006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/>
          <a:lstStyle/>
          <a:p>
            <a:r>
              <a:rPr lang="ms-MY" sz="2000" dirty="0"/>
              <a:t>Let S be the relation “&lt;“  on the real number set.</a:t>
            </a:r>
          </a:p>
          <a:p>
            <a:r>
              <a:rPr lang="en-US" sz="2000" dirty="0"/>
              <a:t>The set of S thus consists of all the pairs (</a:t>
            </a:r>
            <a:r>
              <a:rPr lang="en-US" sz="2000" i="1" dirty="0"/>
              <a:t>x</a:t>
            </a:r>
            <a:r>
              <a:rPr lang="en-US" sz="2000" dirty="0"/>
              <a:t>, </a:t>
            </a:r>
            <a:r>
              <a:rPr lang="en-US" sz="2000" i="1" dirty="0"/>
              <a:t>y</a:t>
            </a:r>
            <a:r>
              <a:rPr lang="en-US" sz="2000" dirty="0"/>
              <a:t>) with </a:t>
            </a:r>
            <a:r>
              <a:rPr lang="en-US" sz="2000" i="1" dirty="0"/>
              <a:t>x</a:t>
            </a:r>
            <a:r>
              <a:rPr lang="en-US" sz="2000" dirty="0"/>
              <a:t> &lt; </a:t>
            </a:r>
            <a:r>
              <a:rPr lang="en-US" sz="2000" i="1" dirty="0"/>
              <a:t>y</a:t>
            </a:r>
            <a:r>
              <a:rPr lang="en-US" sz="2000" dirty="0"/>
              <a:t>. It is the following</a:t>
            </a:r>
          </a:p>
          <a:p>
            <a:r>
              <a:rPr lang="en-US" sz="2000" dirty="0"/>
              <a:t>shaded subset of the </a:t>
            </a:r>
            <a:r>
              <a:rPr lang="en-US" sz="2000" i="1" dirty="0" err="1"/>
              <a:t>xy</a:t>
            </a:r>
            <a:r>
              <a:rPr lang="en-US" sz="2000" dirty="0"/>
              <a:t> plane.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ms-MY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(The dashed line indicates that the points where </a:t>
            </a:r>
            <a:r>
              <a:rPr lang="en-US" sz="2000" i="1" dirty="0"/>
              <a:t>x</a:t>
            </a:r>
            <a:r>
              <a:rPr lang="en-US" sz="2000" dirty="0"/>
              <a:t> = </a:t>
            </a:r>
            <a:r>
              <a:rPr lang="en-US" sz="2000" i="1" dirty="0"/>
              <a:t>y</a:t>
            </a:r>
            <a:r>
              <a:rPr lang="en-US" sz="2000" dirty="0"/>
              <a:t> are omitted.)</a:t>
            </a:r>
          </a:p>
          <a:p>
            <a:endParaRPr lang="en-US" altLang="zh-TW" sz="2000" dirty="0">
              <a:solidFill>
                <a:prstClr val="black"/>
              </a:solidFill>
              <a:ea typeface="新細明體" charset="-120"/>
              <a:cs typeface="Times New Roman" pitchFamily="18" charset="0"/>
              <a:sym typeface="Symbol" pitchFamily="18" charset="2"/>
            </a:endParaRPr>
          </a:p>
          <a:p>
            <a:r>
              <a:rPr lang="en-US" altLang="zh-TW" sz="2000" dirty="0">
                <a:solidFill>
                  <a:prstClr val="black"/>
                </a:solidFill>
                <a:ea typeface="新細明體" charset="-120"/>
                <a:cs typeface="Times New Roman" pitchFamily="18" charset="0"/>
                <a:sym typeface="Symbol" pitchFamily="18" charset="2"/>
              </a:rPr>
              <a:t>Note: order is important in this relation, e.g., 1S2 but 2S1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90800"/>
            <a:ext cx="22002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H="1">
            <a:off x="6096000" y="5257800"/>
            <a:ext cx="228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1100" dirty="0">
                <a:solidFill>
                  <a:schemeClr val="tx1"/>
                </a:solidFill>
              </a:rPr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274278488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iz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3542</Words>
  <Application>Microsoft Office PowerPoint</Application>
  <PresentationFormat>On-screen Show (4:3)</PresentationFormat>
  <Paragraphs>492</Paragraphs>
  <Slides>59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</vt:lpstr>
      <vt:lpstr>Calibri</vt:lpstr>
      <vt:lpstr>Cambria Math</vt:lpstr>
      <vt:lpstr>Symbol</vt:lpstr>
      <vt:lpstr>Trebuchet MS</vt:lpstr>
      <vt:lpstr>QuizShow</vt:lpstr>
      <vt:lpstr>Theme1</vt:lpstr>
      <vt:lpstr>Equation</vt:lpstr>
      <vt:lpstr>LECTURE 05 Relation</vt:lpstr>
      <vt:lpstr>What you will learn in this lecture:</vt:lpstr>
      <vt:lpstr>Introduction</vt:lpstr>
      <vt:lpstr>Cartesian products</vt:lpstr>
      <vt:lpstr>Cartesian products</vt:lpstr>
      <vt:lpstr>Cartesian products</vt:lpstr>
      <vt:lpstr>PowerPoint Presentation</vt:lpstr>
      <vt:lpstr>Example 3</vt:lpstr>
      <vt:lpstr>PowerPoint Presentation</vt:lpstr>
      <vt:lpstr>PowerPoint Presentation</vt:lpstr>
      <vt:lpstr>Example</vt:lpstr>
      <vt:lpstr>PowerPoint Presentation</vt:lpstr>
      <vt:lpstr>Composition of Relations</vt:lpstr>
      <vt:lpstr>PowerPoint Presentation</vt:lpstr>
      <vt:lpstr>PowerPoint Presentation</vt:lpstr>
      <vt:lpstr>Relation on a Set</vt:lpstr>
      <vt:lpstr>PowerPoint Presentation</vt:lpstr>
      <vt:lpstr>PowerPoint Presentation</vt:lpstr>
      <vt:lpstr>Properties of relation</vt:lpstr>
      <vt:lpstr>PowerPoint Presentation</vt:lpstr>
      <vt:lpstr>Example 9</vt:lpstr>
      <vt:lpstr>PowerPoint Presentation</vt:lpstr>
      <vt:lpstr>PowerPoint Presentation</vt:lpstr>
      <vt:lpstr>Example 10</vt:lpstr>
      <vt:lpstr>PowerPoint Presentation</vt:lpstr>
      <vt:lpstr>PowerPoint Presentation</vt:lpstr>
      <vt:lpstr>PowerPoint Presentation</vt:lpstr>
      <vt:lpstr>Example 11</vt:lpstr>
      <vt:lpstr>PowerPoint Presentation</vt:lpstr>
      <vt:lpstr>PowerPoint Presentation</vt:lpstr>
      <vt:lpstr>Example 12</vt:lpstr>
      <vt:lpstr>PowerPoint Presentation</vt:lpstr>
      <vt:lpstr>PowerPoint Presentation</vt:lpstr>
      <vt:lpstr>PowerPoint Presentation</vt:lpstr>
      <vt:lpstr>Example 13</vt:lpstr>
      <vt:lpstr>PowerPoint Presentation</vt:lpstr>
      <vt:lpstr>PowerPoint Presentation</vt:lpstr>
      <vt:lpstr>Example 14</vt:lpstr>
      <vt:lpstr>PowerPoint Presentation</vt:lpstr>
      <vt:lpstr>PowerPoint Presentation</vt:lpstr>
      <vt:lpstr>PowerPoint Presentation</vt:lpstr>
      <vt:lpstr>Example 15</vt:lpstr>
      <vt:lpstr>PowerPoint Presentation</vt:lpstr>
      <vt:lpstr>PowerPoint Presentation</vt:lpstr>
      <vt:lpstr>Example 16</vt:lpstr>
      <vt:lpstr>PowerPoint Presentation</vt:lpstr>
      <vt:lpstr>PowerPoint Presentation</vt:lpstr>
      <vt:lpstr>PowerPoint Presentation</vt:lpstr>
      <vt:lpstr>Example 18</vt:lpstr>
      <vt:lpstr>PowerPoint Presentation</vt:lpstr>
      <vt:lpstr>PowerPoint Presentation</vt:lpstr>
      <vt:lpstr>PowerPoint Presentation</vt:lpstr>
      <vt:lpstr>PowerPoint Presentation</vt:lpstr>
      <vt:lpstr>An Example of n-ary Relation: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08 RELATIONS</dc:title>
  <dc:subject>TMA1201</dc:subject>
  <dc:creator/>
  <cp:lastModifiedBy/>
  <cp:revision>1</cp:revision>
  <dcterms:created xsi:type="dcterms:W3CDTF">2012-06-14T01:01:51Z</dcterms:created>
  <dcterms:modified xsi:type="dcterms:W3CDTF">2022-10-17T15:43:44Z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