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65" r:id="rId4"/>
    <p:sldId id="294" r:id="rId5"/>
    <p:sldId id="367" r:id="rId6"/>
    <p:sldId id="368" r:id="rId7"/>
    <p:sldId id="373" r:id="rId8"/>
    <p:sldId id="374" r:id="rId9"/>
    <p:sldId id="369" r:id="rId10"/>
    <p:sldId id="363" r:id="rId11"/>
    <p:sldId id="361" r:id="rId12"/>
    <p:sldId id="375" r:id="rId13"/>
    <p:sldId id="359" r:id="rId14"/>
    <p:sldId id="370" r:id="rId15"/>
    <p:sldId id="371" r:id="rId16"/>
    <p:sldId id="372" r:id="rId17"/>
    <p:sldId id="364" r:id="rId18"/>
    <p:sldId id="347" r:id="rId19"/>
    <p:sldId id="301" r:id="rId20"/>
    <p:sldId id="365" r:id="rId21"/>
    <p:sldId id="302" r:id="rId22"/>
    <p:sldId id="331" r:id="rId23"/>
    <p:sldId id="333" r:id="rId24"/>
    <p:sldId id="332" r:id="rId25"/>
    <p:sldId id="366" r:id="rId26"/>
    <p:sldId id="25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7C9"/>
    <a:srgbClr val="4BC9D0"/>
    <a:srgbClr val="FDD661"/>
    <a:srgbClr val="8AD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1640" autoAdjust="0"/>
  </p:normalViewPr>
  <p:slideViewPr>
    <p:cSldViewPr snapToGrid="0" snapToObjects="1">
      <p:cViewPr varScale="1">
        <p:scale>
          <a:sx n="77" d="100"/>
          <a:sy n="77" d="100"/>
        </p:scale>
        <p:origin x="10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B640-C1F0-ED4E-9FB4-9C056DB811DB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D1B2-FDEE-AC48-A85E-336B6BB20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00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看板开发模式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87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01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340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5012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298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032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00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02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25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82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72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76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222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看板开发模式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46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6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E3D2-1A2C-E848-9FC2-144824FE8696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4578" y="1510691"/>
            <a:ext cx="3263943" cy="1861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sz="1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panose="02000000000000000000" charset="-122"/>
                <a:ea typeface="Lantinghei SC Demibold" panose="02000000000000000000" charset="-122"/>
                <a:cs typeface="Impact" panose="020B0806030902050204" charset="0"/>
              </a:rPr>
              <a:t>蛋博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15938" y="4276858"/>
            <a:ext cx="63407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  <a:p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7791" y="4477034"/>
            <a:ext cx="312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你说的都队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523274" y="5332491"/>
            <a:ext cx="914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宁晨然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王洪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李兆炀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王锐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/何瑞安/王子仪/邢书豪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DBA2F860-ACF6-4C51-BD8E-B0AC0547E83B}"/>
              </a:ext>
            </a:extLst>
          </p:cNvPr>
          <p:cNvSpPr txBox="1"/>
          <p:nvPr/>
        </p:nvSpPr>
        <p:spPr>
          <a:xfrm>
            <a:off x="5269291" y="3591995"/>
            <a:ext cx="17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sprint1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6545" y="-7620"/>
            <a:ext cx="389191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3838353" y="94116"/>
            <a:ext cx="7315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PART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TWO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1860698" y="2883253"/>
            <a:ext cx="9292855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9pPr>
          </a:lstStyle>
          <a:p>
            <a:pPr indent="0">
              <a:buFont typeface="Arial" panose="020B0604020202090204" pitchFamily="34" charset="0"/>
              <a:buNone/>
            </a:pPr>
            <a:r>
              <a:rPr kumimoji="1" lang="en-US" altLang="zh-CN" sz="6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 </a:t>
            </a:r>
            <a:r>
              <a:rPr kumimoji="1" lang="zh-CN" altLang="en-US" sz="6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评审与产品展示</a:t>
            </a:r>
          </a:p>
        </p:txBody>
      </p:sp>
    </p:spTree>
    <p:extLst>
      <p:ext uri="{BB962C8B-B14F-4D97-AF65-F5344CB8AC3E}">
        <p14:creationId xmlns:p14="http://schemas.microsoft.com/office/powerpoint/2010/main" val="163974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 txBox="1"/>
          <p:nvPr/>
        </p:nvSpPr>
        <p:spPr>
          <a:xfrm>
            <a:off x="923290" y="645055"/>
            <a:ext cx="5405120" cy="65066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协同开发 </a:t>
            </a:r>
            <a:r>
              <a:rPr lang="en-US" altLang="zh-CN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Zenhub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8580" y="434721"/>
            <a:ext cx="197802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10503535" y="547751"/>
            <a:ext cx="20694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团队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933421-2269-4684-90C2-083E3CAA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67" y="1793345"/>
            <a:ext cx="103346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4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 txBox="1"/>
          <p:nvPr/>
        </p:nvSpPr>
        <p:spPr>
          <a:xfrm>
            <a:off x="923290" y="645055"/>
            <a:ext cx="5405120" cy="65066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Vuetify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组件库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8580" y="434721"/>
            <a:ext cx="197802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10503535" y="547751"/>
            <a:ext cx="20694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工具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F85CE4-726E-443B-ABAB-0B805EECB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3" r="1766" b="6339"/>
          <a:stretch/>
        </p:blipFill>
        <p:spPr>
          <a:xfrm>
            <a:off x="977904" y="1498345"/>
            <a:ext cx="10239688" cy="48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4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89693" y="476826"/>
            <a:ext cx="4402307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7987316" y="577751"/>
            <a:ext cx="52090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开发流程分析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481D15-E2D9-4120-8BFF-97F875A0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56" y="1641376"/>
            <a:ext cx="9391502" cy="5092996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4FBF60C0-F20A-4290-A1A6-CA808749AD66}"/>
              </a:ext>
            </a:extLst>
          </p:cNvPr>
          <p:cNvSpPr txBox="1"/>
          <p:nvPr/>
        </p:nvSpPr>
        <p:spPr>
          <a:xfrm>
            <a:off x="923290" y="598994"/>
            <a:ext cx="5405120" cy="65066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发布和进展过程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03734" y="476826"/>
            <a:ext cx="3088266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9252596" y="570667"/>
            <a:ext cx="52090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评审会议</a:t>
            </a:r>
          </a:p>
        </p:txBody>
      </p:sp>
      <p:sp>
        <p:nvSpPr>
          <p:cNvPr id="10" name="Shape 2362">
            <a:extLst>
              <a:ext uri="{FF2B5EF4-FFF2-40B4-BE49-F238E27FC236}">
                <a16:creationId xmlns:a16="http://schemas.microsoft.com/office/drawing/2014/main" id="{DF46A52B-6D1F-48A0-A9A8-85898EDC8BD7}"/>
              </a:ext>
            </a:extLst>
          </p:cNvPr>
          <p:cNvSpPr/>
          <p:nvPr/>
        </p:nvSpPr>
        <p:spPr bwMode="auto">
          <a:xfrm>
            <a:off x="1548765" y="3782371"/>
            <a:ext cx="2139315" cy="1908810"/>
          </a:xfrm>
          <a:custGeom>
            <a:avLst/>
            <a:gdLst>
              <a:gd name="T0" fmla="*/ 1069782 w 21469"/>
              <a:gd name="T1" fmla="*/ 954485 h 21466"/>
              <a:gd name="T2" fmla="*/ 1069782 w 21469"/>
              <a:gd name="T3" fmla="*/ 954485 h 21466"/>
              <a:gd name="T4" fmla="*/ 1069782 w 21469"/>
              <a:gd name="T5" fmla="*/ 954485 h 21466"/>
              <a:gd name="T6" fmla="*/ 1069782 w 21469"/>
              <a:gd name="T7" fmla="*/ 954485 h 2146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9" h="21466" extrusionOk="0">
                <a:moveTo>
                  <a:pt x="9685" y="2749"/>
                </a:moveTo>
                <a:cubicBezTo>
                  <a:pt x="10641" y="3320"/>
                  <a:pt x="11182" y="2928"/>
                  <a:pt x="13126" y="1821"/>
                </a:cubicBezTo>
                <a:cubicBezTo>
                  <a:pt x="15037" y="678"/>
                  <a:pt x="15865" y="2285"/>
                  <a:pt x="15865" y="2285"/>
                </a:cubicBezTo>
                <a:cubicBezTo>
                  <a:pt x="14336" y="5462"/>
                  <a:pt x="14336" y="5462"/>
                  <a:pt x="14336" y="5462"/>
                </a:cubicBezTo>
                <a:cubicBezTo>
                  <a:pt x="21122" y="12996"/>
                  <a:pt x="21122" y="12996"/>
                  <a:pt x="21122" y="12996"/>
                </a:cubicBezTo>
                <a:cubicBezTo>
                  <a:pt x="21568" y="13531"/>
                  <a:pt x="21600" y="14388"/>
                  <a:pt x="21122" y="14924"/>
                </a:cubicBezTo>
                <a:cubicBezTo>
                  <a:pt x="20644" y="15459"/>
                  <a:pt x="19880" y="15459"/>
                  <a:pt x="19402" y="14924"/>
                </a:cubicBezTo>
                <a:cubicBezTo>
                  <a:pt x="18414" y="13817"/>
                  <a:pt x="18414" y="13817"/>
                  <a:pt x="18414" y="13817"/>
                </a:cubicBezTo>
                <a:cubicBezTo>
                  <a:pt x="18350" y="13781"/>
                  <a:pt x="18287" y="13745"/>
                  <a:pt x="18223" y="13745"/>
                </a:cubicBezTo>
                <a:cubicBezTo>
                  <a:pt x="18159" y="13745"/>
                  <a:pt x="18096" y="13781"/>
                  <a:pt x="18032" y="13817"/>
                </a:cubicBezTo>
                <a:cubicBezTo>
                  <a:pt x="17936" y="13924"/>
                  <a:pt x="17936" y="14138"/>
                  <a:pt x="18032" y="14245"/>
                </a:cubicBezTo>
                <a:cubicBezTo>
                  <a:pt x="19529" y="15923"/>
                  <a:pt x="19529" y="15923"/>
                  <a:pt x="19529" y="15923"/>
                </a:cubicBezTo>
                <a:cubicBezTo>
                  <a:pt x="20007" y="16459"/>
                  <a:pt x="20007" y="17316"/>
                  <a:pt x="19561" y="17851"/>
                </a:cubicBezTo>
                <a:cubicBezTo>
                  <a:pt x="19561" y="17851"/>
                  <a:pt x="19561" y="17851"/>
                  <a:pt x="19561" y="17851"/>
                </a:cubicBezTo>
                <a:cubicBezTo>
                  <a:pt x="19083" y="18387"/>
                  <a:pt x="18319" y="18387"/>
                  <a:pt x="17841" y="17851"/>
                </a:cubicBezTo>
                <a:cubicBezTo>
                  <a:pt x="16280" y="16102"/>
                  <a:pt x="16280" y="16102"/>
                  <a:pt x="16280" y="16102"/>
                </a:cubicBezTo>
                <a:cubicBezTo>
                  <a:pt x="16248" y="16066"/>
                  <a:pt x="16152" y="16030"/>
                  <a:pt x="16088" y="16030"/>
                </a:cubicBezTo>
                <a:cubicBezTo>
                  <a:pt x="16025" y="16030"/>
                  <a:pt x="15961" y="16066"/>
                  <a:pt x="15897" y="16102"/>
                </a:cubicBezTo>
                <a:cubicBezTo>
                  <a:pt x="15802" y="16245"/>
                  <a:pt x="15802" y="16423"/>
                  <a:pt x="15897" y="16530"/>
                </a:cubicBezTo>
                <a:cubicBezTo>
                  <a:pt x="17076" y="17816"/>
                  <a:pt x="17076" y="17816"/>
                  <a:pt x="17076" y="17816"/>
                </a:cubicBezTo>
                <a:cubicBezTo>
                  <a:pt x="17299" y="18065"/>
                  <a:pt x="17427" y="18422"/>
                  <a:pt x="17427" y="18780"/>
                </a:cubicBezTo>
                <a:cubicBezTo>
                  <a:pt x="17427" y="19137"/>
                  <a:pt x="17299" y="19494"/>
                  <a:pt x="17076" y="19743"/>
                </a:cubicBezTo>
                <a:cubicBezTo>
                  <a:pt x="16598" y="20279"/>
                  <a:pt x="15834" y="20279"/>
                  <a:pt x="15356" y="19743"/>
                </a:cubicBezTo>
                <a:cubicBezTo>
                  <a:pt x="13731" y="17923"/>
                  <a:pt x="13731" y="17923"/>
                  <a:pt x="13731" y="17923"/>
                </a:cubicBezTo>
                <a:cubicBezTo>
                  <a:pt x="13635" y="17816"/>
                  <a:pt x="13444" y="17816"/>
                  <a:pt x="13349" y="17923"/>
                </a:cubicBezTo>
                <a:cubicBezTo>
                  <a:pt x="13349" y="17923"/>
                  <a:pt x="13349" y="17923"/>
                  <a:pt x="13349" y="17923"/>
                </a:cubicBezTo>
                <a:cubicBezTo>
                  <a:pt x="13317" y="17994"/>
                  <a:pt x="13285" y="18065"/>
                  <a:pt x="13285" y="18137"/>
                </a:cubicBezTo>
                <a:cubicBezTo>
                  <a:pt x="13285" y="18244"/>
                  <a:pt x="13317" y="18315"/>
                  <a:pt x="13349" y="18351"/>
                </a:cubicBezTo>
                <a:cubicBezTo>
                  <a:pt x="14081" y="19137"/>
                  <a:pt x="14081" y="19137"/>
                  <a:pt x="14081" y="19137"/>
                </a:cubicBezTo>
                <a:cubicBezTo>
                  <a:pt x="14527" y="19672"/>
                  <a:pt x="14559" y="20529"/>
                  <a:pt x="14081" y="21064"/>
                </a:cubicBezTo>
                <a:cubicBezTo>
                  <a:pt x="13604" y="21600"/>
                  <a:pt x="12839" y="21600"/>
                  <a:pt x="12361" y="21064"/>
                </a:cubicBezTo>
                <a:cubicBezTo>
                  <a:pt x="6595" y="14638"/>
                  <a:pt x="6595" y="14638"/>
                  <a:pt x="6595" y="14638"/>
                </a:cubicBezTo>
                <a:cubicBezTo>
                  <a:pt x="5894" y="13888"/>
                  <a:pt x="5320" y="12996"/>
                  <a:pt x="4874" y="12032"/>
                </a:cubicBezTo>
                <a:cubicBezTo>
                  <a:pt x="4396" y="11032"/>
                  <a:pt x="3791" y="10104"/>
                  <a:pt x="3058" y="9318"/>
                </a:cubicBezTo>
                <a:cubicBezTo>
                  <a:pt x="0" y="5891"/>
                  <a:pt x="0" y="5891"/>
                  <a:pt x="0" y="5891"/>
                </a:cubicBezTo>
                <a:cubicBezTo>
                  <a:pt x="5225" y="0"/>
                  <a:pt x="5225" y="0"/>
                  <a:pt x="5225" y="0"/>
                </a:cubicBezTo>
                <a:lnTo>
                  <a:pt x="9685" y="27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zh-CN" altLang="en-US"/>
          </a:p>
        </p:txBody>
      </p:sp>
      <p:sp>
        <p:nvSpPr>
          <p:cNvPr id="11" name="Shape 2363">
            <a:extLst>
              <a:ext uri="{FF2B5EF4-FFF2-40B4-BE49-F238E27FC236}">
                <a16:creationId xmlns:a16="http://schemas.microsoft.com/office/drawing/2014/main" id="{F29ACE81-1A1E-44AA-A75F-08018DCEACB7}"/>
              </a:ext>
            </a:extLst>
          </p:cNvPr>
          <p:cNvSpPr/>
          <p:nvPr/>
        </p:nvSpPr>
        <p:spPr bwMode="auto">
          <a:xfrm>
            <a:off x="640080" y="2261546"/>
            <a:ext cx="1908810" cy="2140585"/>
          </a:xfrm>
          <a:custGeom>
            <a:avLst/>
            <a:gdLst>
              <a:gd name="T0" fmla="*/ 954485 w 21466"/>
              <a:gd name="T1" fmla="*/ 1070373 h 21481"/>
              <a:gd name="T2" fmla="*/ 954485 w 21466"/>
              <a:gd name="T3" fmla="*/ 1070373 h 21481"/>
              <a:gd name="T4" fmla="*/ 954485 w 21466"/>
              <a:gd name="T5" fmla="*/ 1070373 h 21481"/>
              <a:gd name="T6" fmla="*/ 954485 w 21466"/>
              <a:gd name="T7" fmla="*/ 1070373 h 2148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6" h="21481" extrusionOk="0">
                <a:moveTo>
                  <a:pt x="18717" y="9685"/>
                </a:moveTo>
                <a:cubicBezTo>
                  <a:pt x="18146" y="10641"/>
                  <a:pt x="18538" y="11182"/>
                  <a:pt x="19645" y="13126"/>
                </a:cubicBezTo>
                <a:cubicBezTo>
                  <a:pt x="20788" y="15037"/>
                  <a:pt x="19181" y="15865"/>
                  <a:pt x="19181" y="15865"/>
                </a:cubicBezTo>
                <a:cubicBezTo>
                  <a:pt x="16004" y="14336"/>
                  <a:pt x="16004" y="14336"/>
                  <a:pt x="16004" y="14336"/>
                </a:cubicBezTo>
                <a:cubicBezTo>
                  <a:pt x="8470" y="21122"/>
                  <a:pt x="8470" y="21122"/>
                  <a:pt x="8470" y="21122"/>
                </a:cubicBezTo>
                <a:cubicBezTo>
                  <a:pt x="7935" y="21600"/>
                  <a:pt x="7078" y="21600"/>
                  <a:pt x="6542" y="21122"/>
                </a:cubicBezTo>
                <a:cubicBezTo>
                  <a:pt x="6007" y="20644"/>
                  <a:pt x="6007" y="19880"/>
                  <a:pt x="6542" y="19402"/>
                </a:cubicBezTo>
                <a:cubicBezTo>
                  <a:pt x="7649" y="18414"/>
                  <a:pt x="7649" y="18414"/>
                  <a:pt x="7649" y="18414"/>
                </a:cubicBezTo>
                <a:cubicBezTo>
                  <a:pt x="7721" y="18350"/>
                  <a:pt x="7721" y="18287"/>
                  <a:pt x="7721" y="18223"/>
                </a:cubicBezTo>
                <a:cubicBezTo>
                  <a:pt x="7721" y="18159"/>
                  <a:pt x="7721" y="18096"/>
                  <a:pt x="7649" y="18032"/>
                </a:cubicBezTo>
                <a:cubicBezTo>
                  <a:pt x="7542" y="17936"/>
                  <a:pt x="7328" y="17936"/>
                  <a:pt x="7221" y="18032"/>
                </a:cubicBezTo>
                <a:cubicBezTo>
                  <a:pt x="5543" y="19561"/>
                  <a:pt x="5543" y="19561"/>
                  <a:pt x="5543" y="19561"/>
                </a:cubicBezTo>
                <a:cubicBezTo>
                  <a:pt x="5007" y="20007"/>
                  <a:pt x="4150" y="20007"/>
                  <a:pt x="3615" y="19561"/>
                </a:cubicBezTo>
                <a:cubicBezTo>
                  <a:pt x="3615" y="19561"/>
                  <a:pt x="3615" y="19561"/>
                  <a:pt x="3615" y="19561"/>
                </a:cubicBezTo>
                <a:cubicBezTo>
                  <a:pt x="3115" y="19083"/>
                  <a:pt x="3079" y="18319"/>
                  <a:pt x="3615" y="17841"/>
                </a:cubicBezTo>
                <a:cubicBezTo>
                  <a:pt x="5364" y="16280"/>
                  <a:pt x="5364" y="16280"/>
                  <a:pt x="5364" y="16280"/>
                </a:cubicBezTo>
                <a:cubicBezTo>
                  <a:pt x="5400" y="16248"/>
                  <a:pt x="5436" y="16184"/>
                  <a:pt x="5436" y="16088"/>
                </a:cubicBezTo>
                <a:cubicBezTo>
                  <a:pt x="5436" y="16025"/>
                  <a:pt x="5400" y="15961"/>
                  <a:pt x="5364" y="15897"/>
                </a:cubicBezTo>
                <a:cubicBezTo>
                  <a:pt x="5221" y="15802"/>
                  <a:pt x="5043" y="15802"/>
                  <a:pt x="4936" y="15897"/>
                </a:cubicBezTo>
                <a:cubicBezTo>
                  <a:pt x="3650" y="17076"/>
                  <a:pt x="3650" y="17076"/>
                  <a:pt x="3650" y="17076"/>
                </a:cubicBezTo>
                <a:cubicBezTo>
                  <a:pt x="3401" y="17299"/>
                  <a:pt x="3044" y="17427"/>
                  <a:pt x="2686" y="17427"/>
                </a:cubicBezTo>
                <a:cubicBezTo>
                  <a:pt x="2329" y="17427"/>
                  <a:pt x="1972" y="17299"/>
                  <a:pt x="1723" y="17076"/>
                </a:cubicBezTo>
                <a:cubicBezTo>
                  <a:pt x="1187" y="16598"/>
                  <a:pt x="1187" y="15834"/>
                  <a:pt x="1723" y="15356"/>
                </a:cubicBezTo>
                <a:cubicBezTo>
                  <a:pt x="3543" y="13731"/>
                  <a:pt x="3543" y="13731"/>
                  <a:pt x="3543" y="13731"/>
                </a:cubicBezTo>
                <a:cubicBezTo>
                  <a:pt x="3650" y="13635"/>
                  <a:pt x="3650" y="13476"/>
                  <a:pt x="3543" y="13349"/>
                </a:cubicBezTo>
                <a:cubicBezTo>
                  <a:pt x="3543" y="13349"/>
                  <a:pt x="3543" y="13349"/>
                  <a:pt x="3543" y="13349"/>
                </a:cubicBezTo>
                <a:cubicBezTo>
                  <a:pt x="3472" y="13317"/>
                  <a:pt x="3401" y="13285"/>
                  <a:pt x="3329" y="13285"/>
                </a:cubicBezTo>
                <a:cubicBezTo>
                  <a:pt x="3258" y="13285"/>
                  <a:pt x="3151" y="13317"/>
                  <a:pt x="3115" y="13349"/>
                </a:cubicBezTo>
                <a:cubicBezTo>
                  <a:pt x="2329" y="14081"/>
                  <a:pt x="2329" y="14081"/>
                  <a:pt x="2329" y="14081"/>
                </a:cubicBezTo>
                <a:cubicBezTo>
                  <a:pt x="1794" y="14527"/>
                  <a:pt x="937" y="14559"/>
                  <a:pt x="402" y="14081"/>
                </a:cubicBezTo>
                <a:cubicBezTo>
                  <a:pt x="-134" y="13604"/>
                  <a:pt x="-134" y="12839"/>
                  <a:pt x="402" y="12361"/>
                </a:cubicBezTo>
                <a:cubicBezTo>
                  <a:pt x="6828" y="6595"/>
                  <a:pt x="6828" y="6595"/>
                  <a:pt x="6828" y="6595"/>
                </a:cubicBezTo>
                <a:cubicBezTo>
                  <a:pt x="7613" y="5894"/>
                  <a:pt x="8470" y="5320"/>
                  <a:pt x="9434" y="4874"/>
                </a:cubicBezTo>
                <a:cubicBezTo>
                  <a:pt x="10434" y="4396"/>
                  <a:pt x="11362" y="3791"/>
                  <a:pt x="12183" y="3058"/>
                </a:cubicBezTo>
                <a:cubicBezTo>
                  <a:pt x="15575" y="0"/>
                  <a:pt x="15575" y="0"/>
                  <a:pt x="15575" y="0"/>
                </a:cubicBezTo>
                <a:cubicBezTo>
                  <a:pt x="21466" y="5225"/>
                  <a:pt x="21466" y="5225"/>
                  <a:pt x="21466" y="5225"/>
                </a:cubicBezTo>
                <a:lnTo>
                  <a:pt x="18717" y="9685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zh-CN" altLang="en-US"/>
          </a:p>
        </p:txBody>
      </p:sp>
      <p:sp>
        <p:nvSpPr>
          <p:cNvPr id="12" name="Shape 2364">
            <a:extLst>
              <a:ext uri="{FF2B5EF4-FFF2-40B4-BE49-F238E27FC236}">
                <a16:creationId xmlns:a16="http://schemas.microsoft.com/office/drawing/2014/main" id="{4465319D-841D-4714-A875-DF790BA1AFFA}"/>
              </a:ext>
            </a:extLst>
          </p:cNvPr>
          <p:cNvSpPr/>
          <p:nvPr/>
        </p:nvSpPr>
        <p:spPr>
          <a:xfrm>
            <a:off x="1930400" y="1352861"/>
            <a:ext cx="2138680" cy="1909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466" extrusionOk="0">
                <a:moveTo>
                  <a:pt x="11784" y="18717"/>
                </a:moveTo>
                <a:cubicBezTo>
                  <a:pt x="10828" y="18146"/>
                  <a:pt x="10287" y="18538"/>
                  <a:pt x="8343" y="19645"/>
                </a:cubicBezTo>
                <a:cubicBezTo>
                  <a:pt x="6432" y="20788"/>
                  <a:pt x="5604" y="19181"/>
                  <a:pt x="5604" y="19181"/>
                </a:cubicBezTo>
                <a:cubicBezTo>
                  <a:pt x="7133" y="16004"/>
                  <a:pt x="7133" y="16004"/>
                  <a:pt x="7133" y="16004"/>
                </a:cubicBezTo>
                <a:cubicBezTo>
                  <a:pt x="347" y="8470"/>
                  <a:pt x="347" y="8470"/>
                  <a:pt x="347" y="8470"/>
                </a:cubicBezTo>
                <a:cubicBezTo>
                  <a:pt x="-99" y="7935"/>
                  <a:pt x="-131" y="7078"/>
                  <a:pt x="347" y="6542"/>
                </a:cubicBezTo>
                <a:cubicBezTo>
                  <a:pt x="825" y="6007"/>
                  <a:pt x="1589" y="6007"/>
                  <a:pt x="2067" y="6542"/>
                </a:cubicBezTo>
                <a:cubicBezTo>
                  <a:pt x="3055" y="7649"/>
                  <a:pt x="3055" y="7649"/>
                  <a:pt x="3055" y="7649"/>
                </a:cubicBezTo>
                <a:cubicBezTo>
                  <a:pt x="3119" y="7721"/>
                  <a:pt x="3182" y="7756"/>
                  <a:pt x="3246" y="7721"/>
                </a:cubicBezTo>
                <a:cubicBezTo>
                  <a:pt x="3310" y="7721"/>
                  <a:pt x="3405" y="7721"/>
                  <a:pt x="3437" y="7649"/>
                </a:cubicBezTo>
                <a:cubicBezTo>
                  <a:pt x="3533" y="7542"/>
                  <a:pt x="3533" y="7328"/>
                  <a:pt x="3437" y="7221"/>
                </a:cubicBezTo>
                <a:cubicBezTo>
                  <a:pt x="1940" y="5543"/>
                  <a:pt x="1940" y="5543"/>
                  <a:pt x="1940" y="5543"/>
                </a:cubicBezTo>
                <a:cubicBezTo>
                  <a:pt x="1462" y="5007"/>
                  <a:pt x="1462" y="4150"/>
                  <a:pt x="1908" y="3615"/>
                </a:cubicBezTo>
                <a:cubicBezTo>
                  <a:pt x="1908" y="3615"/>
                  <a:pt x="1908" y="3615"/>
                  <a:pt x="1908" y="3615"/>
                </a:cubicBezTo>
                <a:cubicBezTo>
                  <a:pt x="2386" y="3115"/>
                  <a:pt x="3150" y="3079"/>
                  <a:pt x="3628" y="3615"/>
                </a:cubicBezTo>
                <a:cubicBezTo>
                  <a:pt x="5189" y="5364"/>
                  <a:pt x="5189" y="5364"/>
                  <a:pt x="5189" y="5364"/>
                </a:cubicBezTo>
                <a:cubicBezTo>
                  <a:pt x="5221" y="5400"/>
                  <a:pt x="5317" y="5436"/>
                  <a:pt x="5381" y="5436"/>
                </a:cubicBezTo>
                <a:cubicBezTo>
                  <a:pt x="5444" y="5436"/>
                  <a:pt x="5508" y="5400"/>
                  <a:pt x="5572" y="5364"/>
                </a:cubicBezTo>
                <a:cubicBezTo>
                  <a:pt x="5667" y="5221"/>
                  <a:pt x="5667" y="5043"/>
                  <a:pt x="5572" y="4936"/>
                </a:cubicBezTo>
                <a:cubicBezTo>
                  <a:pt x="4393" y="3650"/>
                  <a:pt x="4393" y="3650"/>
                  <a:pt x="4393" y="3650"/>
                </a:cubicBezTo>
                <a:cubicBezTo>
                  <a:pt x="4170" y="3401"/>
                  <a:pt x="4042" y="3044"/>
                  <a:pt x="4042" y="2686"/>
                </a:cubicBezTo>
                <a:cubicBezTo>
                  <a:pt x="4042" y="2329"/>
                  <a:pt x="4170" y="1972"/>
                  <a:pt x="4393" y="1723"/>
                </a:cubicBezTo>
                <a:cubicBezTo>
                  <a:pt x="4871" y="1187"/>
                  <a:pt x="5635" y="1187"/>
                  <a:pt x="6113" y="1723"/>
                </a:cubicBezTo>
                <a:cubicBezTo>
                  <a:pt x="7738" y="3543"/>
                  <a:pt x="7738" y="3543"/>
                  <a:pt x="7738" y="3543"/>
                </a:cubicBezTo>
                <a:cubicBezTo>
                  <a:pt x="7834" y="3650"/>
                  <a:pt x="8025" y="3650"/>
                  <a:pt x="8120" y="3543"/>
                </a:cubicBezTo>
                <a:cubicBezTo>
                  <a:pt x="8120" y="3543"/>
                  <a:pt x="8120" y="3543"/>
                  <a:pt x="8120" y="3543"/>
                </a:cubicBezTo>
                <a:cubicBezTo>
                  <a:pt x="8152" y="3472"/>
                  <a:pt x="8184" y="3401"/>
                  <a:pt x="8184" y="3329"/>
                </a:cubicBezTo>
                <a:cubicBezTo>
                  <a:pt x="8184" y="3258"/>
                  <a:pt x="8152" y="3186"/>
                  <a:pt x="8120" y="3115"/>
                </a:cubicBezTo>
                <a:cubicBezTo>
                  <a:pt x="7388" y="2329"/>
                  <a:pt x="7388" y="2329"/>
                  <a:pt x="7388" y="2329"/>
                </a:cubicBezTo>
                <a:cubicBezTo>
                  <a:pt x="6942" y="1794"/>
                  <a:pt x="6942" y="937"/>
                  <a:pt x="7388" y="402"/>
                </a:cubicBezTo>
                <a:cubicBezTo>
                  <a:pt x="7865" y="-134"/>
                  <a:pt x="8630" y="-134"/>
                  <a:pt x="9108" y="402"/>
                </a:cubicBezTo>
                <a:cubicBezTo>
                  <a:pt x="14874" y="6828"/>
                  <a:pt x="14874" y="6828"/>
                  <a:pt x="14874" y="6828"/>
                </a:cubicBezTo>
                <a:cubicBezTo>
                  <a:pt x="15575" y="7613"/>
                  <a:pt x="16149" y="8470"/>
                  <a:pt x="16595" y="9434"/>
                </a:cubicBezTo>
                <a:cubicBezTo>
                  <a:pt x="17073" y="10434"/>
                  <a:pt x="17678" y="11362"/>
                  <a:pt x="18411" y="12183"/>
                </a:cubicBezTo>
                <a:cubicBezTo>
                  <a:pt x="21469" y="15575"/>
                  <a:pt x="21469" y="15575"/>
                  <a:pt x="21469" y="15575"/>
                </a:cubicBezTo>
                <a:cubicBezTo>
                  <a:pt x="16244" y="21466"/>
                  <a:pt x="16244" y="21466"/>
                  <a:pt x="16244" y="21466"/>
                </a:cubicBezTo>
                <a:lnTo>
                  <a:pt x="11784" y="187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lIns="45719" tIns="45719" rIns="45719" bIns="45719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13" name="Shape 2365">
            <a:extLst>
              <a:ext uri="{FF2B5EF4-FFF2-40B4-BE49-F238E27FC236}">
                <a16:creationId xmlns:a16="http://schemas.microsoft.com/office/drawing/2014/main" id="{07AA992B-38BF-45DE-8C55-751C0F5913AC}"/>
              </a:ext>
            </a:extLst>
          </p:cNvPr>
          <p:cNvSpPr/>
          <p:nvPr/>
        </p:nvSpPr>
        <p:spPr>
          <a:xfrm>
            <a:off x="3068955" y="2645086"/>
            <a:ext cx="1909445" cy="213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488" extrusionOk="0">
                <a:moveTo>
                  <a:pt x="2749" y="11789"/>
                </a:moveTo>
                <a:cubicBezTo>
                  <a:pt x="3320" y="10832"/>
                  <a:pt x="2928" y="10289"/>
                  <a:pt x="1821" y="8343"/>
                </a:cubicBezTo>
                <a:cubicBezTo>
                  <a:pt x="678" y="6429"/>
                  <a:pt x="2285" y="5599"/>
                  <a:pt x="2285" y="5599"/>
                </a:cubicBezTo>
                <a:cubicBezTo>
                  <a:pt x="5462" y="7131"/>
                  <a:pt x="5462" y="7131"/>
                  <a:pt x="5462" y="7131"/>
                </a:cubicBezTo>
                <a:cubicBezTo>
                  <a:pt x="12996" y="335"/>
                  <a:pt x="12996" y="335"/>
                  <a:pt x="12996" y="335"/>
                </a:cubicBezTo>
                <a:cubicBezTo>
                  <a:pt x="13531" y="-112"/>
                  <a:pt x="14388" y="-112"/>
                  <a:pt x="14924" y="335"/>
                </a:cubicBezTo>
                <a:cubicBezTo>
                  <a:pt x="15459" y="813"/>
                  <a:pt x="15459" y="1579"/>
                  <a:pt x="14924" y="2058"/>
                </a:cubicBezTo>
                <a:cubicBezTo>
                  <a:pt x="13817" y="3047"/>
                  <a:pt x="13817" y="3047"/>
                  <a:pt x="13817" y="3047"/>
                </a:cubicBezTo>
                <a:cubicBezTo>
                  <a:pt x="13745" y="3110"/>
                  <a:pt x="13745" y="3174"/>
                  <a:pt x="13745" y="3238"/>
                </a:cubicBezTo>
                <a:cubicBezTo>
                  <a:pt x="13745" y="3302"/>
                  <a:pt x="13745" y="3398"/>
                  <a:pt x="13817" y="3430"/>
                </a:cubicBezTo>
                <a:cubicBezTo>
                  <a:pt x="13924" y="3525"/>
                  <a:pt x="14138" y="3525"/>
                  <a:pt x="14245" y="3430"/>
                </a:cubicBezTo>
                <a:cubicBezTo>
                  <a:pt x="15923" y="1930"/>
                  <a:pt x="15923" y="1930"/>
                  <a:pt x="15923" y="1930"/>
                </a:cubicBezTo>
                <a:cubicBezTo>
                  <a:pt x="16459" y="1451"/>
                  <a:pt x="17316" y="1451"/>
                  <a:pt x="17851" y="1898"/>
                </a:cubicBezTo>
                <a:cubicBezTo>
                  <a:pt x="17851" y="1898"/>
                  <a:pt x="17851" y="1898"/>
                  <a:pt x="17851" y="1898"/>
                </a:cubicBezTo>
                <a:cubicBezTo>
                  <a:pt x="18387" y="2377"/>
                  <a:pt x="18387" y="3142"/>
                  <a:pt x="17851" y="3621"/>
                </a:cubicBezTo>
                <a:cubicBezTo>
                  <a:pt x="16102" y="5184"/>
                  <a:pt x="16102" y="5184"/>
                  <a:pt x="16102" y="5184"/>
                </a:cubicBezTo>
                <a:cubicBezTo>
                  <a:pt x="16066" y="5248"/>
                  <a:pt x="16030" y="5312"/>
                  <a:pt x="16030" y="5376"/>
                </a:cubicBezTo>
                <a:cubicBezTo>
                  <a:pt x="16030" y="5440"/>
                  <a:pt x="16066" y="5503"/>
                  <a:pt x="16102" y="5567"/>
                </a:cubicBezTo>
                <a:cubicBezTo>
                  <a:pt x="16245" y="5663"/>
                  <a:pt x="16423" y="5663"/>
                  <a:pt x="16530" y="5567"/>
                </a:cubicBezTo>
                <a:cubicBezTo>
                  <a:pt x="17816" y="4387"/>
                  <a:pt x="17816" y="4387"/>
                  <a:pt x="17816" y="4387"/>
                </a:cubicBezTo>
                <a:cubicBezTo>
                  <a:pt x="18065" y="4163"/>
                  <a:pt x="18422" y="4036"/>
                  <a:pt x="18780" y="4036"/>
                </a:cubicBezTo>
                <a:cubicBezTo>
                  <a:pt x="19137" y="4036"/>
                  <a:pt x="19494" y="4163"/>
                  <a:pt x="19743" y="4387"/>
                </a:cubicBezTo>
                <a:cubicBezTo>
                  <a:pt x="20279" y="4865"/>
                  <a:pt x="20279" y="5631"/>
                  <a:pt x="19743" y="6110"/>
                </a:cubicBezTo>
                <a:cubicBezTo>
                  <a:pt x="17923" y="7737"/>
                  <a:pt x="17923" y="7737"/>
                  <a:pt x="17923" y="7737"/>
                </a:cubicBezTo>
                <a:cubicBezTo>
                  <a:pt x="17816" y="7832"/>
                  <a:pt x="17816" y="8024"/>
                  <a:pt x="17923" y="8120"/>
                </a:cubicBezTo>
                <a:cubicBezTo>
                  <a:pt x="17923" y="8120"/>
                  <a:pt x="17923" y="8120"/>
                  <a:pt x="17923" y="8120"/>
                </a:cubicBezTo>
                <a:cubicBezTo>
                  <a:pt x="17994" y="8152"/>
                  <a:pt x="18065" y="8183"/>
                  <a:pt x="18137" y="8183"/>
                </a:cubicBezTo>
                <a:cubicBezTo>
                  <a:pt x="18208" y="8183"/>
                  <a:pt x="18315" y="8152"/>
                  <a:pt x="18351" y="8120"/>
                </a:cubicBezTo>
                <a:cubicBezTo>
                  <a:pt x="19137" y="7418"/>
                  <a:pt x="19137" y="7418"/>
                  <a:pt x="19137" y="7418"/>
                </a:cubicBezTo>
                <a:cubicBezTo>
                  <a:pt x="19672" y="6939"/>
                  <a:pt x="20529" y="6939"/>
                  <a:pt x="21064" y="7386"/>
                </a:cubicBezTo>
                <a:cubicBezTo>
                  <a:pt x="21600" y="7864"/>
                  <a:pt x="21600" y="8630"/>
                  <a:pt x="21064" y="9109"/>
                </a:cubicBezTo>
                <a:cubicBezTo>
                  <a:pt x="14638" y="14884"/>
                  <a:pt x="14638" y="14884"/>
                  <a:pt x="14638" y="14884"/>
                </a:cubicBezTo>
                <a:cubicBezTo>
                  <a:pt x="13888" y="15585"/>
                  <a:pt x="12996" y="16160"/>
                  <a:pt x="12032" y="16606"/>
                </a:cubicBezTo>
                <a:cubicBezTo>
                  <a:pt x="11032" y="17085"/>
                  <a:pt x="10104" y="17691"/>
                  <a:pt x="9318" y="18425"/>
                </a:cubicBezTo>
                <a:cubicBezTo>
                  <a:pt x="5891" y="21488"/>
                  <a:pt x="5891" y="21488"/>
                  <a:pt x="5891" y="21488"/>
                </a:cubicBezTo>
                <a:cubicBezTo>
                  <a:pt x="0" y="16256"/>
                  <a:pt x="0" y="16256"/>
                  <a:pt x="0" y="16256"/>
                </a:cubicBezTo>
                <a:lnTo>
                  <a:pt x="2749" y="11789"/>
                </a:lnTo>
                <a:close/>
              </a:path>
            </a:pathLst>
          </a:custGeom>
          <a:solidFill>
            <a:srgbClr val="4BC9D0"/>
          </a:solidFill>
          <a:ln w="12700" cap="flat">
            <a:noFill/>
            <a:miter lim="400000"/>
          </a:ln>
          <a:effectLst/>
        </p:spPr>
        <p:txBody>
          <a:bodyPr lIns="45719" tIns="45719" rIns="45719" bIns="45719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14" name="Shape 2362">
            <a:extLst>
              <a:ext uri="{FF2B5EF4-FFF2-40B4-BE49-F238E27FC236}">
                <a16:creationId xmlns:a16="http://schemas.microsoft.com/office/drawing/2014/main" id="{541452B2-E446-4F95-A2FB-2166FDD2FEF7}"/>
              </a:ext>
            </a:extLst>
          </p:cNvPr>
          <p:cNvSpPr/>
          <p:nvPr/>
        </p:nvSpPr>
        <p:spPr bwMode="auto">
          <a:xfrm>
            <a:off x="1548765" y="3761105"/>
            <a:ext cx="2139315" cy="1908810"/>
          </a:xfrm>
          <a:custGeom>
            <a:avLst/>
            <a:gdLst>
              <a:gd name="T0" fmla="*/ 1069782 w 21469"/>
              <a:gd name="T1" fmla="*/ 954485 h 21466"/>
              <a:gd name="T2" fmla="*/ 1069782 w 21469"/>
              <a:gd name="T3" fmla="*/ 954485 h 21466"/>
              <a:gd name="T4" fmla="*/ 1069782 w 21469"/>
              <a:gd name="T5" fmla="*/ 954485 h 21466"/>
              <a:gd name="T6" fmla="*/ 1069782 w 21469"/>
              <a:gd name="T7" fmla="*/ 954485 h 2146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9" h="21466" extrusionOk="0">
                <a:moveTo>
                  <a:pt x="9685" y="2749"/>
                </a:moveTo>
                <a:cubicBezTo>
                  <a:pt x="10641" y="3320"/>
                  <a:pt x="11182" y="2928"/>
                  <a:pt x="13126" y="1821"/>
                </a:cubicBezTo>
                <a:cubicBezTo>
                  <a:pt x="15037" y="678"/>
                  <a:pt x="15865" y="2285"/>
                  <a:pt x="15865" y="2285"/>
                </a:cubicBezTo>
                <a:cubicBezTo>
                  <a:pt x="14336" y="5462"/>
                  <a:pt x="14336" y="5462"/>
                  <a:pt x="14336" y="5462"/>
                </a:cubicBezTo>
                <a:cubicBezTo>
                  <a:pt x="21122" y="12996"/>
                  <a:pt x="21122" y="12996"/>
                  <a:pt x="21122" y="12996"/>
                </a:cubicBezTo>
                <a:cubicBezTo>
                  <a:pt x="21568" y="13531"/>
                  <a:pt x="21600" y="14388"/>
                  <a:pt x="21122" y="14924"/>
                </a:cubicBezTo>
                <a:cubicBezTo>
                  <a:pt x="20644" y="15459"/>
                  <a:pt x="19880" y="15459"/>
                  <a:pt x="19402" y="14924"/>
                </a:cubicBezTo>
                <a:cubicBezTo>
                  <a:pt x="18414" y="13817"/>
                  <a:pt x="18414" y="13817"/>
                  <a:pt x="18414" y="13817"/>
                </a:cubicBezTo>
                <a:cubicBezTo>
                  <a:pt x="18350" y="13781"/>
                  <a:pt x="18287" y="13745"/>
                  <a:pt x="18223" y="13745"/>
                </a:cubicBezTo>
                <a:cubicBezTo>
                  <a:pt x="18159" y="13745"/>
                  <a:pt x="18096" y="13781"/>
                  <a:pt x="18032" y="13817"/>
                </a:cubicBezTo>
                <a:cubicBezTo>
                  <a:pt x="17936" y="13924"/>
                  <a:pt x="17936" y="14138"/>
                  <a:pt x="18032" y="14245"/>
                </a:cubicBezTo>
                <a:cubicBezTo>
                  <a:pt x="19529" y="15923"/>
                  <a:pt x="19529" y="15923"/>
                  <a:pt x="19529" y="15923"/>
                </a:cubicBezTo>
                <a:cubicBezTo>
                  <a:pt x="20007" y="16459"/>
                  <a:pt x="20007" y="17316"/>
                  <a:pt x="19561" y="17851"/>
                </a:cubicBezTo>
                <a:cubicBezTo>
                  <a:pt x="19561" y="17851"/>
                  <a:pt x="19561" y="17851"/>
                  <a:pt x="19561" y="17851"/>
                </a:cubicBezTo>
                <a:cubicBezTo>
                  <a:pt x="19083" y="18387"/>
                  <a:pt x="18319" y="18387"/>
                  <a:pt x="17841" y="17851"/>
                </a:cubicBezTo>
                <a:cubicBezTo>
                  <a:pt x="16280" y="16102"/>
                  <a:pt x="16280" y="16102"/>
                  <a:pt x="16280" y="16102"/>
                </a:cubicBezTo>
                <a:cubicBezTo>
                  <a:pt x="16248" y="16066"/>
                  <a:pt x="16152" y="16030"/>
                  <a:pt x="16088" y="16030"/>
                </a:cubicBezTo>
                <a:cubicBezTo>
                  <a:pt x="16025" y="16030"/>
                  <a:pt x="15961" y="16066"/>
                  <a:pt x="15897" y="16102"/>
                </a:cubicBezTo>
                <a:cubicBezTo>
                  <a:pt x="15802" y="16245"/>
                  <a:pt x="15802" y="16423"/>
                  <a:pt x="15897" y="16530"/>
                </a:cubicBezTo>
                <a:cubicBezTo>
                  <a:pt x="17076" y="17816"/>
                  <a:pt x="17076" y="17816"/>
                  <a:pt x="17076" y="17816"/>
                </a:cubicBezTo>
                <a:cubicBezTo>
                  <a:pt x="17299" y="18065"/>
                  <a:pt x="17427" y="18422"/>
                  <a:pt x="17427" y="18780"/>
                </a:cubicBezTo>
                <a:cubicBezTo>
                  <a:pt x="17427" y="19137"/>
                  <a:pt x="17299" y="19494"/>
                  <a:pt x="17076" y="19743"/>
                </a:cubicBezTo>
                <a:cubicBezTo>
                  <a:pt x="16598" y="20279"/>
                  <a:pt x="15834" y="20279"/>
                  <a:pt x="15356" y="19743"/>
                </a:cubicBezTo>
                <a:cubicBezTo>
                  <a:pt x="13731" y="17923"/>
                  <a:pt x="13731" y="17923"/>
                  <a:pt x="13731" y="17923"/>
                </a:cubicBezTo>
                <a:cubicBezTo>
                  <a:pt x="13635" y="17816"/>
                  <a:pt x="13444" y="17816"/>
                  <a:pt x="13349" y="17923"/>
                </a:cubicBezTo>
                <a:cubicBezTo>
                  <a:pt x="13349" y="17923"/>
                  <a:pt x="13349" y="17923"/>
                  <a:pt x="13349" y="17923"/>
                </a:cubicBezTo>
                <a:cubicBezTo>
                  <a:pt x="13317" y="17994"/>
                  <a:pt x="13285" y="18065"/>
                  <a:pt x="13285" y="18137"/>
                </a:cubicBezTo>
                <a:cubicBezTo>
                  <a:pt x="13285" y="18244"/>
                  <a:pt x="13317" y="18315"/>
                  <a:pt x="13349" y="18351"/>
                </a:cubicBezTo>
                <a:cubicBezTo>
                  <a:pt x="14081" y="19137"/>
                  <a:pt x="14081" y="19137"/>
                  <a:pt x="14081" y="19137"/>
                </a:cubicBezTo>
                <a:cubicBezTo>
                  <a:pt x="14527" y="19672"/>
                  <a:pt x="14559" y="20529"/>
                  <a:pt x="14081" y="21064"/>
                </a:cubicBezTo>
                <a:cubicBezTo>
                  <a:pt x="13604" y="21600"/>
                  <a:pt x="12839" y="21600"/>
                  <a:pt x="12361" y="21064"/>
                </a:cubicBezTo>
                <a:cubicBezTo>
                  <a:pt x="6595" y="14638"/>
                  <a:pt x="6595" y="14638"/>
                  <a:pt x="6595" y="14638"/>
                </a:cubicBezTo>
                <a:cubicBezTo>
                  <a:pt x="5894" y="13888"/>
                  <a:pt x="5320" y="12996"/>
                  <a:pt x="4874" y="12032"/>
                </a:cubicBezTo>
                <a:cubicBezTo>
                  <a:pt x="4396" y="11032"/>
                  <a:pt x="3791" y="10104"/>
                  <a:pt x="3058" y="9318"/>
                </a:cubicBezTo>
                <a:cubicBezTo>
                  <a:pt x="0" y="5891"/>
                  <a:pt x="0" y="5891"/>
                  <a:pt x="0" y="5891"/>
                </a:cubicBezTo>
                <a:cubicBezTo>
                  <a:pt x="5225" y="0"/>
                  <a:pt x="5225" y="0"/>
                  <a:pt x="5225" y="0"/>
                </a:cubicBezTo>
                <a:lnTo>
                  <a:pt x="9685" y="27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zh-CN" altLang="en-US"/>
          </a:p>
        </p:txBody>
      </p:sp>
      <p:sp>
        <p:nvSpPr>
          <p:cNvPr id="15" name="Shape 2363">
            <a:extLst>
              <a:ext uri="{FF2B5EF4-FFF2-40B4-BE49-F238E27FC236}">
                <a16:creationId xmlns:a16="http://schemas.microsoft.com/office/drawing/2014/main" id="{E66DE1D4-2278-40B6-AF14-CEA73BBB33A5}"/>
              </a:ext>
            </a:extLst>
          </p:cNvPr>
          <p:cNvSpPr/>
          <p:nvPr/>
        </p:nvSpPr>
        <p:spPr bwMode="auto">
          <a:xfrm>
            <a:off x="640080" y="2240280"/>
            <a:ext cx="1908810" cy="2140585"/>
          </a:xfrm>
          <a:custGeom>
            <a:avLst/>
            <a:gdLst>
              <a:gd name="T0" fmla="*/ 954485 w 21466"/>
              <a:gd name="T1" fmla="*/ 1070373 h 21481"/>
              <a:gd name="T2" fmla="*/ 954485 w 21466"/>
              <a:gd name="T3" fmla="*/ 1070373 h 21481"/>
              <a:gd name="T4" fmla="*/ 954485 w 21466"/>
              <a:gd name="T5" fmla="*/ 1070373 h 21481"/>
              <a:gd name="T6" fmla="*/ 954485 w 21466"/>
              <a:gd name="T7" fmla="*/ 1070373 h 2148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6" h="21481" extrusionOk="0">
                <a:moveTo>
                  <a:pt x="18717" y="9685"/>
                </a:moveTo>
                <a:cubicBezTo>
                  <a:pt x="18146" y="10641"/>
                  <a:pt x="18538" y="11182"/>
                  <a:pt x="19645" y="13126"/>
                </a:cubicBezTo>
                <a:cubicBezTo>
                  <a:pt x="20788" y="15037"/>
                  <a:pt x="19181" y="15865"/>
                  <a:pt x="19181" y="15865"/>
                </a:cubicBezTo>
                <a:cubicBezTo>
                  <a:pt x="16004" y="14336"/>
                  <a:pt x="16004" y="14336"/>
                  <a:pt x="16004" y="14336"/>
                </a:cubicBezTo>
                <a:cubicBezTo>
                  <a:pt x="8470" y="21122"/>
                  <a:pt x="8470" y="21122"/>
                  <a:pt x="8470" y="21122"/>
                </a:cubicBezTo>
                <a:cubicBezTo>
                  <a:pt x="7935" y="21600"/>
                  <a:pt x="7078" y="21600"/>
                  <a:pt x="6542" y="21122"/>
                </a:cubicBezTo>
                <a:cubicBezTo>
                  <a:pt x="6007" y="20644"/>
                  <a:pt x="6007" y="19880"/>
                  <a:pt x="6542" y="19402"/>
                </a:cubicBezTo>
                <a:cubicBezTo>
                  <a:pt x="7649" y="18414"/>
                  <a:pt x="7649" y="18414"/>
                  <a:pt x="7649" y="18414"/>
                </a:cubicBezTo>
                <a:cubicBezTo>
                  <a:pt x="7721" y="18350"/>
                  <a:pt x="7721" y="18287"/>
                  <a:pt x="7721" y="18223"/>
                </a:cubicBezTo>
                <a:cubicBezTo>
                  <a:pt x="7721" y="18159"/>
                  <a:pt x="7721" y="18096"/>
                  <a:pt x="7649" y="18032"/>
                </a:cubicBezTo>
                <a:cubicBezTo>
                  <a:pt x="7542" y="17936"/>
                  <a:pt x="7328" y="17936"/>
                  <a:pt x="7221" y="18032"/>
                </a:cubicBezTo>
                <a:cubicBezTo>
                  <a:pt x="5543" y="19561"/>
                  <a:pt x="5543" y="19561"/>
                  <a:pt x="5543" y="19561"/>
                </a:cubicBezTo>
                <a:cubicBezTo>
                  <a:pt x="5007" y="20007"/>
                  <a:pt x="4150" y="20007"/>
                  <a:pt x="3615" y="19561"/>
                </a:cubicBezTo>
                <a:cubicBezTo>
                  <a:pt x="3615" y="19561"/>
                  <a:pt x="3615" y="19561"/>
                  <a:pt x="3615" y="19561"/>
                </a:cubicBezTo>
                <a:cubicBezTo>
                  <a:pt x="3115" y="19083"/>
                  <a:pt x="3079" y="18319"/>
                  <a:pt x="3615" y="17841"/>
                </a:cubicBezTo>
                <a:cubicBezTo>
                  <a:pt x="5364" y="16280"/>
                  <a:pt x="5364" y="16280"/>
                  <a:pt x="5364" y="16280"/>
                </a:cubicBezTo>
                <a:cubicBezTo>
                  <a:pt x="5400" y="16248"/>
                  <a:pt x="5436" y="16184"/>
                  <a:pt x="5436" y="16088"/>
                </a:cubicBezTo>
                <a:cubicBezTo>
                  <a:pt x="5436" y="16025"/>
                  <a:pt x="5400" y="15961"/>
                  <a:pt x="5364" y="15897"/>
                </a:cubicBezTo>
                <a:cubicBezTo>
                  <a:pt x="5221" y="15802"/>
                  <a:pt x="5043" y="15802"/>
                  <a:pt x="4936" y="15897"/>
                </a:cubicBezTo>
                <a:cubicBezTo>
                  <a:pt x="3650" y="17076"/>
                  <a:pt x="3650" y="17076"/>
                  <a:pt x="3650" y="17076"/>
                </a:cubicBezTo>
                <a:cubicBezTo>
                  <a:pt x="3401" y="17299"/>
                  <a:pt x="3044" y="17427"/>
                  <a:pt x="2686" y="17427"/>
                </a:cubicBezTo>
                <a:cubicBezTo>
                  <a:pt x="2329" y="17427"/>
                  <a:pt x="1972" y="17299"/>
                  <a:pt x="1723" y="17076"/>
                </a:cubicBezTo>
                <a:cubicBezTo>
                  <a:pt x="1187" y="16598"/>
                  <a:pt x="1187" y="15834"/>
                  <a:pt x="1723" y="15356"/>
                </a:cubicBezTo>
                <a:cubicBezTo>
                  <a:pt x="3543" y="13731"/>
                  <a:pt x="3543" y="13731"/>
                  <a:pt x="3543" y="13731"/>
                </a:cubicBezTo>
                <a:cubicBezTo>
                  <a:pt x="3650" y="13635"/>
                  <a:pt x="3650" y="13476"/>
                  <a:pt x="3543" y="13349"/>
                </a:cubicBezTo>
                <a:cubicBezTo>
                  <a:pt x="3543" y="13349"/>
                  <a:pt x="3543" y="13349"/>
                  <a:pt x="3543" y="13349"/>
                </a:cubicBezTo>
                <a:cubicBezTo>
                  <a:pt x="3472" y="13317"/>
                  <a:pt x="3401" y="13285"/>
                  <a:pt x="3329" y="13285"/>
                </a:cubicBezTo>
                <a:cubicBezTo>
                  <a:pt x="3258" y="13285"/>
                  <a:pt x="3151" y="13317"/>
                  <a:pt x="3115" y="13349"/>
                </a:cubicBezTo>
                <a:cubicBezTo>
                  <a:pt x="2329" y="14081"/>
                  <a:pt x="2329" y="14081"/>
                  <a:pt x="2329" y="14081"/>
                </a:cubicBezTo>
                <a:cubicBezTo>
                  <a:pt x="1794" y="14527"/>
                  <a:pt x="937" y="14559"/>
                  <a:pt x="402" y="14081"/>
                </a:cubicBezTo>
                <a:cubicBezTo>
                  <a:pt x="-134" y="13604"/>
                  <a:pt x="-134" y="12839"/>
                  <a:pt x="402" y="12361"/>
                </a:cubicBezTo>
                <a:cubicBezTo>
                  <a:pt x="6828" y="6595"/>
                  <a:pt x="6828" y="6595"/>
                  <a:pt x="6828" y="6595"/>
                </a:cubicBezTo>
                <a:cubicBezTo>
                  <a:pt x="7613" y="5894"/>
                  <a:pt x="8470" y="5320"/>
                  <a:pt x="9434" y="4874"/>
                </a:cubicBezTo>
                <a:cubicBezTo>
                  <a:pt x="10434" y="4396"/>
                  <a:pt x="11362" y="3791"/>
                  <a:pt x="12183" y="3058"/>
                </a:cubicBezTo>
                <a:cubicBezTo>
                  <a:pt x="15575" y="0"/>
                  <a:pt x="15575" y="0"/>
                  <a:pt x="15575" y="0"/>
                </a:cubicBezTo>
                <a:cubicBezTo>
                  <a:pt x="21466" y="5225"/>
                  <a:pt x="21466" y="5225"/>
                  <a:pt x="21466" y="5225"/>
                </a:cubicBezTo>
                <a:lnTo>
                  <a:pt x="18717" y="9685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zh-CN" altLang="en-US"/>
          </a:p>
        </p:txBody>
      </p:sp>
      <p:sp>
        <p:nvSpPr>
          <p:cNvPr id="16" name="Shape 2364">
            <a:extLst>
              <a:ext uri="{FF2B5EF4-FFF2-40B4-BE49-F238E27FC236}">
                <a16:creationId xmlns:a16="http://schemas.microsoft.com/office/drawing/2014/main" id="{D087B10B-3DA3-4503-B224-62F7D5492694}"/>
              </a:ext>
            </a:extLst>
          </p:cNvPr>
          <p:cNvSpPr/>
          <p:nvPr/>
        </p:nvSpPr>
        <p:spPr>
          <a:xfrm>
            <a:off x="1930400" y="1331595"/>
            <a:ext cx="2138680" cy="1909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466" extrusionOk="0">
                <a:moveTo>
                  <a:pt x="11784" y="18717"/>
                </a:moveTo>
                <a:cubicBezTo>
                  <a:pt x="10828" y="18146"/>
                  <a:pt x="10287" y="18538"/>
                  <a:pt x="8343" y="19645"/>
                </a:cubicBezTo>
                <a:cubicBezTo>
                  <a:pt x="6432" y="20788"/>
                  <a:pt x="5604" y="19181"/>
                  <a:pt x="5604" y="19181"/>
                </a:cubicBezTo>
                <a:cubicBezTo>
                  <a:pt x="7133" y="16004"/>
                  <a:pt x="7133" y="16004"/>
                  <a:pt x="7133" y="16004"/>
                </a:cubicBezTo>
                <a:cubicBezTo>
                  <a:pt x="347" y="8470"/>
                  <a:pt x="347" y="8470"/>
                  <a:pt x="347" y="8470"/>
                </a:cubicBezTo>
                <a:cubicBezTo>
                  <a:pt x="-99" y="7935"/>
                  <a:pt x="-131" y="7078"/>
                  <a:pt x="347" y="6542"/>
                </a:cubicBezTo>
                <a:cubicBezTo>
                  <a:pt x="825" y="6007"/>
                  <a:pt x="1589" y="6007"/>
                  <a:pt x="2067" y="6542"/>
                </a:cubicBezTo>
                <a:cubicBezTo>
                  <a:pt x="3055" y="7649"/>
                  <a:pt x="3055" y="7649"/>
                  <a:pt x="3055" y="7649"/>
                </a:cubicBezTo>
                <a:cubicBezTo>
                  <a:pt x="3119" y="7721"/>
                  <a:pt x="3182" y="7756"/>
                  <a:pt x="3246" y="7721"/>
                </a:cubicBezTo>
                <a:cubicBezTo>
                  <a:pt x="3310" y="7721"/>
                  <a:pt x="3405" y="7721"/>
                  <a:pt x="3437" y="7649"/>
                </a:cubicBezTo>
                <a:cubicBezTo>
                  <a:pt x="3533" y="7542"/>
                  <a:pt x="3533" y="7328"/>
                  <a:pt x="3437" y="7221"/>
                </a:cubicBezTo>
                <a:cubicBezTo>
                  <a:pt x="1940" y="5543"/>
                  <a:pt x="1940" y="5543"/>
                  <a:pt x="1940" y="5543"/>
                </a:cubicBezTo>
                <a:cubicBezTo>
                  <a:pt x="1462" y="5007"/>
                  <a:pt x="1462" y="4150"/>
                  <a:pt x="1908" y="3615"/>
                </a:cubicBezTo>
                <a:cubicBezTo>
                  <a:pt x="1908" y="3615"/>
                  <a:pt x="1908" y="3615"/>
                  <a:pt x="1908" y="3615"/>
                </a:cubicBezTo>
                <a:cubicBezTo>
                  <a:pt x="2386" y="3115"/>
                  <a:pt x="3150" y="3079"/>
                  <a:pt x="3628" y="3615"/>
                </a:cubicBezTo>
                <a:cubicBezTo>
                  <a:pt x="5189" y="5364"/>
                  <a:pt x="5189" y="5364"/>
                  <a:pt x="5189" y="5364"/>
                </a:cubicBezTo>
                <a:cubicBezTo>
                  <a:pt x="5221" y="5400"/>
                  <a:pt x="5317" y="5436"/>
                  <a:pt x="5381" y="5436"/>
                </a:cubicBezTo>
                <a:cubicBezTo>
                  <a:pt x="5444" y="5436"/>
                  <a:pt x="5508" y="5400"/>
                  <a:pt x="5572" y="5364"/>
                </a:cubicBezTo>
                <a:cubicBezTo>
                  <a:pt x="5667" y="5221"/>
                  <a:pt x="5667" y="5043"/>
                  <a:pt x="5572" y="4936"/>
                </a:cubicBezTo>
                <a:cubicBezTo>
                  <a:pt x="4393" y="3650"/>
                  <a:pt x="4393" y="3650"/>
                  <a:pt x="4393" y="3650"/>
                </a:cubicBezTo>
                <a:cubicBezTo>
                  <a:pt x="4170" y="3401"/>
                  <a:pt x="4042" y="3044"/>
                  <a:pt x="4042" y="2686"/>
                </a:cubicBezTo>
                <a:cubicBezTo>
                  <a:pt x="4042" y="2329"/>
                  <a:pt x="4170" y="1972"/>
                  <a:pt x="4393" y="1723"/>
                </a:cubicBezTo>
                <a:cubicBezTo>
                  <a:pt x="4871" y="1187"/>
                  <a:pt x="5635" y="1187"/>
                  <a:pt x="6113" y="1723"/>
                </a:cubicBezTo>
                <a:cubicBezTo>
                  <a:pt x="7738" y="3543"/>
                  <a:pt x="7738" y="3543"/>
                  <a:pt x="7738" y="3543"/>
                </a:cubicBezTo>
                <a:cubicBezTo>
                  <a:pt x="7834" y="3650"/>
                  <a:pt x="8025" y="3650"/>
                  <a:pt x="8120" y="3543"/>
                </a:cubicBezTo>
                <a:cubicBezTo>
                  <a:pt x="8120" y="3543"/>
                  <a:pt x="8120" y="3543"/>
                  <a:pt x="8120" y="3543"/>
                </a:cubicBezTo>
                <a:cubicBezTo>
                  <a:pt x="8152" y="3472"/>
                  <a:pt x="8184" y="3401"/>
                  <a:pt x="8184" y="3329"/>
                </a:cubicBezTo>
                <a:cubicBezTo>
                  <a:pt x="8184" y="3258"/>
                  <a:pt x="8152" y="3186"/>
                  <a:pt x="8120" y="3115"/>
                </a:cubicBezTo>
                <a:cubicBezTo>
                  <a:pt x="7388" y="2329"/>
                  <a:pt x="7388" y="2329"/>
                  <a:pt x="7388" y="2329"/>
                </a:cubicBezTo>
                <a:cubicBezTo>
                  <a:pt x="6942" y="1794"/>
                  <a:pt x="6942" y="937"/>
                  <a:pt x="7388" y="402"/>
                </a:cubicBezTo>
                <a:cubicBezTo>
                  <a:pt x="7865" y="-134"/>
                  <a:pt x="8630" y="-134"/>
                  <a:pt x="9108" y="402"/>
                </a:cubicBezTo>
                <a:cubicBezTo>
                  <a:pt x="14874" y="6828"/>
                  <a:pt x="14874" y="6828"/>
                  <a:pt x="14874" y="6828"/>
                </a:cubicBezTo>
                <a:cubicBezTo>
                  <a:pt x="15575" y="7613"/>
                  <a:pt x="16149" y="8470"/>
                  <a:pt x="16595" y="9434"/>
                </a:cubicBezTo>
                <a:cubicBezTo>
                  <a:pt x="17073" y="10434"/>
                  <a:pt x="17678" y="11362"/>
                  <a:pt x="18411" y="12183"/>
                </a:cubicBezTo>
                <a:cubicBezTo>
                  <a:pt x="21469" y="15575"/>
                  <a:pt x="21469" y="15575"/>
                  <a:pt x="21469" y="15575"/>
                </a:cubicBezTo>
                <a:cubicBezTo>
                  <a:pt x="16244" y="21466"/>
                  <a:pt x="16244" y="21466"/>
                  <a:pt x="16244" y="21466"/>
                </a:cubicBezTo>
                <a:lnTo>
                  <a:pt x="11784" y="187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lIns="45719" tIns="45719" rIns="45719" bIns="45719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18" name="Shape 2365">
            <a:extLst>
              <a:ext uri="{FF2B5EF4-FFF2-40B4-BE49-F238E27FC236}">
                <a16:creationId xmlns:a16="http://schemas.microsoft.com/office/drawing/2014/main" id="{AA336B3A-F7F2-4027-9BD0-B75C0F228DA1}"/>
              </a:ext>
            </a:extLst>
          </p:cNvPr>
          <p:cNvSpPr/>
          <p:nvPr/>
        </p:nvSpPr>
        <p:spPr>
          <a:xfrm>
            <a:off x="3068955" y="2623820"/>
            <a:ext cx="1909445" cy="213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488" extrusionOk="0">
                <a:moveTo>
                  <a:pt x="2749" y="11789"/>
                </a:moveTo>
                <a:cubicBezTo>
                  <a:pt x="3320" y="10832"/>
                  <a:pt x="2928" y="10289"/>
                  <a:pt x="1821" y="8343"/>
                </a:cubicBezTo>
                <a:cubicBezTo>
                  <a:pt x="678" y="6429"/>
                  <a:pt x="2285" y="5599"/>
                  <a:pt x="2285" y="5599"/>
                </a:cubicBezTo>
                <a:cubicBezTo>
                  <a:pt x="5462" y="7131"/>
                  <a:pt x="5462" y="7131"/>
                  <a:pt x="5462" y="7131"/>
                </a:cubicBezTo>
                <a:cubicBezTo>
                  <a:pt x="12996" y="335"/>
                  <a:pt x="12996" y="335"/>
                  <a:pt x="12996" y="335"/>
                </a:cubicBezTo>
                <a:cubicBezTo>
                  <a:pt x="13531" y="-112"/>
                  <a:pt x="14388" y="-112"/>
                  <a:pt x="14924" y="335"/>
                </a:cubicBezTo>
                <a:cubicBezTo>
                  <a:pt x="15459" y="813"/>
                  <a:pt x="15459" y="1579"/>
                  <a:pt x="14924" y="2058"/>
                </a:cubicBezTo>
                <a:cubicBezTo>
                  <a:pt x="13817" y="3047"/>
                  <a:pt x="13817" y="3047"/>
                  <a:pt x="13817" y="3047"/>
                </a:cubicBezTo>
                <a:cubicBezTo>
                  <a:pt x="13745" y="3110"/>
                  <a:pt x="13745" y="3174"/>
                  <a:pt x="13745" y="3238"/>
                </a:cubicBezTo>
                <a:cubicBezTo>
                  <a:pt x="13745" y="3302"/>
                  <a:pt x="13745" y="3398"/>
                  <a:pt x="13817" y="3430"/>
                </a:cubicBezTo>
                <a:cubicBezTo>
                  <a:pt x="13924" y="3525"/>
                  <a:pt x="14138" y="3525"/>
                  <a:pt x="14245" y="3430"/>
                </a:cubicBezTo>
                <a:cubicBezTo>
                  <a:pt x="15923" y="1930"/>
                  <a:pt x="15923" y="1930"/>
                  <a:pt x="15923" y="1930"/>
                </a:cubicBezTo>
                <a:cubicBezTo>
                  <a:pt x="16459" y="1451"/>
                  <a:pt x="17316" y="1451"/>
                  <a:pt x="17851" y="1898"/>
                </a:cubicBezTo>
                <a:cubicBezTo>
                  <a:pt x="17851" y="1898"/>
                  <a:pt x="17851" y="1898"/>
                  <a:pt x="17851" y="1898"/>
                </a:cubicBezTo>
                <a:cubicBezTo>
                  <a:pt x="18387" y="2377"/>
                  <a:pt x="18387" y="3142"/>
                  <a:pt x="17851" y="3621"/>
                </a:cubicBezTo>
                <a:cubicBezTo>
                  <a:pt x="16102" y="5184"/>
                  <a:pt x="16102" y="5184"/>
                  <a:pt x="16102" y="5184"/>
                </a:cubicBezTo>
                <a:cubicBezTo>
                  <a:pt x="16066" y="5248"/>
                  <a:pt x="16030" y="5312"/>
                  <a:pt x="16030" y="5376"/>
                </a:cubicBezTo>
                <a:cubicBezTo>
                  <a:pt x="16030" y="5440"/>
                  <a:pt x="16066" y="5503"/>
                  <a:pt x="16102" y="5567"/>
                </a:cubicBezTo>
                <a:cubicBezTo>
                  <a:pt x="16245" y="5663"/>
                  <a:pt x="16423" y="5663"/>
                  <a:pt x="16530" y="5567"/>
                </a:cubicBezTo>
                <a:cubicBezTo>
                  <a:pt x="17816" y="4387"/>
                  <a:pt x="17816" y="4387"/>
                  <a:pt x="17816" y="4387"/>
                </a:cubicBezTo>
                <a:cubicBezTo>
                  <a:pt x="18065" y="4163"/>
                  <a:pt x="18422" y="4036"/>
                  <a:pt x="18780" y="4036"/>
                </a:cubicBezTo>
                <a:cubicBezTo>
                  <a:pt x="19137" y="4036"/>
                  <a:pt x="19494" y="4163"/>
                  <a:pt x="19743" y="4387"/>
                </a:cubicBezTo>
                <a:cubicBezTo>
                  <a:pt x="20279" y="4865"/>
                  <a:pt x="20279" y="5631"/>
                  <a:pt x="19743" y="6110"/>
                </a:cubicBezTo>
                <a:cubicBezTo>
                  <a:pt x="17923" y="7737"/>
                  <a:pt x="17923" y="7737"/>
                  <a:pt x="17923" y="7737"/>
                </a:cubicBezTo>
                <a:cubicBezTo>
                  <a:pt x="17816" y="7832"/>
                  <a:pt x="17816" y="8024"/>
                  <a:pt x="17923" y="8120"/>
                </a:cubicBezTo>
                <a:cubicBezTo>
                  <a:pt x="17923" y="8120"/>
                  <a:pt x="17923" y="8120"/>
                  <a:pt x="17923" y="8120"/>
                </a:cubicBezTo>
                <a:cubicBezTo>
                  <a:pt x="17994" y="8152"/>
                  <a:pt x="18065" y="8183"/>
                  <a:pt x="18137" y="8183"/>
                </a:cubicBezTo>
                <a:cubicBezTo>
                  <a:pt x="18208" y="8183"/>
                  <a:pt x="18315" y="8152"/>
                  <a:pt x="18351" y="8120"/>
                </a:cubicBezTo>
                <a:cubicBezTo>
                  <a:pt x="19137" y="7418"/>
                  <a:pt x="19137" y="7418"/>
                  <a:pt x="19137" y="7418"/>
                </a:cubicBezTo>
                <a:cubicBezTo>
                  <a:pt x="19672" y="6939"/>
                  <a:pt x="20529" y="6939"/>
                  <a:pt x="21064" y="7386"/>
                </a:cubicBezTo>
                <a:cubicBezTo>
                  <a:pt x="21600" y="7864"/>
                  <a:pt x="21600" y="8630"/>
                  <a:pt x="21064" y="9109"/>
                </a:cubicBezTo>
                <a:cubicBezTo>
                  <a:pt x="14638" y="14884"/>
                  <a:pt x="14638" y="14884"/>
                  <a:pt x="14638" y="14884"/>
                </a:cubicBezTo>
                <a:cubicBezTo>
                  <a:pt x="13888" y="15585"/>
                  <a:pt x="12996" y="16160"/>
                  <a:pt x="12032" y="16606"/>
                </a:cubicBezTo>
                <a:cubicBezTo>
                  <a:pt x="11032" y="17085"/>
                  <a:pt x="10104" y="17691"/>
                  <a:pt x="9318" y="18425"/>
                </a:cubicBezTo>
                <a:cubicBezTo>
                  <a:pt x="5891" y="21488"/>
                  <a:pt x="5891" y="21488"/>
                  <a:pt x="5891" y="21488"/>
                </a:cubicBezTo>
                <a:cubicBezTo>
                  <a:pt x="0" y="16256"/>
                  <a:pt x="0" y="16256"/>
                  <a:pt x="0" y="16256"/>
                </a:cubicBezTo>
                <a:lnTo>
                  <a:pt x="2749" y="11789"/>
                </a:lnTo>
                <a:close/>
              </a:path>
            </a:pathLst>
          </a:custGeom>
          <a:solidFill>
            <a:srgbClr val="4BC9D0"/>
          </a:solidFill>
          <a:ln w="12700" cap="flat">
            <a:noFill/>
            <a:miter lim="400000"/>
          </a:ln>
          <a:effectLst/>
        </p:spPr>
        <p:txBody>
          <a:bodyPr lIns="45719" tIns="45719" rIns="45719" bIns="45719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8744909-2BF9-4724-9C92-2677FFF2C2FD}"/>
              </a:ext>
            </a:extLst>
          </p:cNvPr>
          <p:cNvSpPr txBox="1"/>
          <p:nvPr/>
        </p:nvSpPr>
        <p:spPr>
          <a:xfrm>
            <a:off x="5121348" y="2137752"/>
            <a:ext cx="7070652" cy="199275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参会人员</a:t>
            </a:r>
          </a:p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产品负责人：何瑞安</a:t>
            </a:r>
          </a:p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开发团队：宁晨然、王洪、李兆炀、王锐、何瑞安、王子仪、邢书豪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3C01AE9-8DB2-444D-8E29-4044C1FD72DD}"/>
              </a:ext>
            </a:extLst>
          </p:cNvPr>
          <p:cNvSpPr txBox="1"/>
          <p:nvPr/>
        </p:nvSpPr>
        <p:spPr>
          <a:xfrm>
            <a:off x="5121349" y="2141035"/>
            <a:ext cx="6925340" cy="243595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产品负责人发言</a:t>
            </a:r>
          </a:p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已完成的待办：修改个人信息，登陆注册，修改密码，发布动态</a:t>
            </a:r>
          </a:p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未完成的待办：关注他人，查看他人动态，评论点赞转发，话题热搜</a:t>
            </a:r>
          </a:p>
        </p:txBody>
      </p:sp>
    </p:spTree>
    <p:extLst>
      <p:ext uri="{BB962C8B-B14F-4D97-AF65-F5344CB8AC3E}">
        <p14:creationId xmlns:p14="http://schemas.microsoft.com/office/powerpoint/2010/main" val="46033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23005" y="476826"/>
            <a:ext cx="356899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8752866" y="577751"/>
            <a:ext cx="52090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优缺点反思</a:t>
            </a:r>
          </a:p>
        </p:txBody>
      </p:sp>
      <p:pic>
        <p:nvPicPr>
          <p:cNvPr id="5" name="图形 4" descr="雪">
            <a:extLst>
              <a:ext uri="{FF2B5EF4-FFF2-40B4-BE49-F238E27FC236}">
                <a16:creationId xmlns:a16="http://schemas.microsoft.com/office/drawing/2014/main" id="{8391D9B5-682C-45DC-B803-171588BA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691" y="340559"/>
            <a:ext cx="1336158" cy="133615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40C36E3-2D95-4018-938D-989904E9594B}"/>
              </a:ext>
            </a:extLst>
          </p:cNvPr>
          <p:cNvSpPr txBox="1"/>
          <p:nvPr/>
        </p:nvSpPr>
        <p:spPr>
          <a:xfrm>
            <a:off x="3042714" y="2092841"/>
            <a:ext cx="8039956" cy="170338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前后端分工明确，效率较高，交流成本低。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使用看板管理，流程跟踪清晰，组长能够轻松掌握各个成员的进度。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太阳">
            <a:extLst>
              <a:ext uri="{FF2B5EF4-FFF2-40B4-BE49-F238E27FC236}">
                <a16:creationId xmlns:a16="http://schemas.microsoft.com/office/drawing/2014/main" id="{AAB26108-E2DB-4318-8EA3-CA50FA757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800" y="340559"/>
            <a:ext cx="1127939" cy="124884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94A5EB4-E920-473B-9375-C51F2920A327}"/>
              </a:ext>
            </a:extLst>
          </p:cNvPr>
          <p:cNvSpPr txBox="1"/>
          <p:nvPr/>
        </p:nvSpPr>
        <p:spPr>
          <a:xfrm>
            <a:off x="3042714" y="2108540"/>
            <a:ext cx="8039956" cy="230662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前后端很难统一，前后端更新不同步。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时间安排比较紧，开发测试时间短。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没有完善的文档和代码规范，没有统一代码规范将前后端所有成员统一起来。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99">
            <a:extLst>
              <a:ext uri="{FF2B5EF4-FFF2-40B4-BE49-F238E27FC236}">
                <a16:creationId xmlns:a16="http://schemas.microsoft.com/office/drawing/2014/main" id="{2C4BF9E4-971D-447C-A511-B3C625AC7AD8}"/>
              </a:ext>
            </a:extLst>
          </p:cNvPr>
          <p:cNvSpPr txBox="1"/>
          <p:nvPr/>
        </p:nvSpPr>
        <p:spPr>
          <a:xfrm>
            <a:off x="1982692" y="64635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36220" indent="-236220"/>
            <a:r>
              <a:rPr lang="zh-CN" altLang="en-US" sz="2800" b="1" dirty="0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</a:rPr>
              <a:t>优点</a:t>
            </a:r>
          </a:p>
        </p:txBody>
      </p:sp>
      <p:sp>
        <p:nvSpPr>
          <p:cNvPr id="11" name="Text Box 99">
            <a:extLst>
              <a:ext uri="{FF2B5EF4-FFF2-40B4-BE49-F238E27FC236}">
                <a16:creationId xmlns:a16="http://schemas.microsoft.com/office/drawing/2014/main" id="{95C68E47-D763-4433-890E-B5489C44BECA}"/>
              </a:ext>
            </a:extLst>
          </p:cNvPr>
          <p:cNvSpPr txBox="1"/>
          <p:nvPr/>
        </p:nvSpPr>
        <p:spPr>
          <a:xfrm>
            <a:off x="1977710" y="662051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36220" indent="-236220"/>
            <a:r>
              <a:rPr lang="zh-CN" altLang="en-US" sz="2800" b="1" dirty="0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</a:rPr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174077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48307" y="476826"/>
            <a:ext cx="3143693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9277562" y="598994"/>
            <a:ext cx="52090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改进方案</a:t>
            </a:r>
          </a:p>
        </p:txBody>
      </p:sp>
      <p:sp>
        <p:nvSpPr>
          <p:cNvPr id="5" name="AutoShape 14">
            <a:extLst>
              <a:ext uri="{FF2B5EF4-FFF2-40B4-BE49-F238E27FC236}">
                <a16:creationId xmlns:a16="http://schemas.microsoft.com/office/drawing/2014/main" id="{7796D33E-F131-4427-96FA-1E71D42054A0}"/>
              </a:ext>
            </a:extLst>
          </p:cNvPr>
          <p:cNvSpPr/>
          <p:nvPr/>
        </p:nvSpPr>
        <p:spPr bwMode="auto">
          <a:xfrm>
            <a:off x="1047040" y="2096132"/>
            <a:ext cx="2089565" cy="2027776"/>
          </a:xfrm>
          <a:custGeom>
            <a:avLst/>
            <a:gdLst>
              <a:gd name="T0" fmla="*/ 369094 w 21600"/>
              <a:gd name="T1" fmla="*/ 368300 h 21600"/>
              <a:gd name="T2" fmla="*/ 369094 w 21600"/>
              <a:gd name="T3" fmla="*/ 368300 h 21600"/>
              <a:gd name="T4" fmla="*/ 369094 w 21600"/>
              <a:gd name="T5" fmla="*/ 368300 h 21600"/>
              <a:gd name="T6" fmla="*/ 369094 w 21600"/>
              <a:gd name="T7" fmla="*/ 368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AB5D31-253F-4298-AB82-43328948F59F}"/>
              </a:ext>
            </a:extLst>
          </p:cNvPr>
          <p:cNvSpPr txBox="1"/>
          <p:nvPr/>
        </p:nvSpPr>
        <p:spPr>
          <a:xfrm>
            <a:off x="4152044" y="2166009"/>
            <a:ext cx="8039956" cy="178956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派出一个人统合整理前后端代码接口。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删减不需要的功能，简化模型。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建立完善文档和代码规范。</a:t>
            </a:r>
            <a:endParaRPr lang="en-US" altLang="zh-CN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1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6197" y="-7620"/>
            <a:ext cx="4160873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3650580" y="93979"/>
            <a:ext cx="7315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PART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THREE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4295555" y="2925785"/>
            <a:ext cx="4235302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9pPr>
          </a:lstStyle>
          <a:p>
            <a:pPr indent="0">
              <a:buFont typeface="Arial" panose="020B0604020202090204" pitchFamily="34" charset="0"/>
              <a:buNone/>
            </a:pPr>
            <a:r>
              <a:rPr kumimoji="1" lang="zh-CN" altLang="en-US" sz="6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后端设计</a:t>
            </a:r>
          </a:p>
        </p:txBody>
      </p:sp>
    </p:spTree>
    <p:extLst>
      <p:ext uri="{BB962C8B-B14F-4D97-AF65-F5344CB8AC3E}">
        <p14:creationId xmlns:p14="http://schemas.microsoft.com/office/powerpoint/2010/main" val="354725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1547495" y="2613660"/>
            <a:ext cx="2290445" cy="1841500"/>
          </a:xfrm>
          <a:custGeom>
            <a:avLst/>
            <a:gdLst>
              <a:gd name="T0" fmla="*/ 610 w 610"/>
              <a:gd name="T1" fmla="*/ 216 h 488"/>
              <a:gd name="T2" fmla="*/ 592 w 610"/>
              <a:gd name="T3" fmla="*/ 216 h 488"/>
              <a:gd name="T4" fmla="*/ 441 w 610"/>
              <a:gd name="T5" fmla="*/ 36 h 488"/>
              <a:gd name="T6" fmla="*/ 389 w 610"/>
              <a:gd name="T7" fmla="*/ 12 h 488"/>
              <a:gd name="T8" fmla="*/ 42 w 610"/>
              <a:gd name="T9" fmla="*/ 12 h 488"/>
              <a:gd name="T10" fmla="*/ 42 w 610"/>
              <a:gd name="T11" fmla="*/ 0 h 488"/>
              <a:gd name="T12" fmla="*/ 0 w 610"/>
              <a:gd name="T13" fmla="*/ 0 h 488"/>
              <a:gd name="T14" fmla="*/ 0 w 610"/>
              <a:gd name="T15" fmla="*/ 34 h 488"/>
              <a:gd name="T16" fmla="*/ 0 w 610"/>
              <a:gd name="T17" fmla="*/ 34 h 488"/>
              <a:gd name="T18" fmla="*/ 5 w 610"/>
              <a:gd name="T19" fmla="*/ 49 h 488"/>
              <a:gd name="T20" fmla="*/ 156 w 610"/>
              <a:gd name="T21" fmla="*/ 228 h 488"/>
              <a:gd name="T22" fmla="*/ 156 w 610"/>
              <a:gd name="T23" fmla="*/ 272 h 488"/>
              <a:gd name="T24" fmla="*/ 22 w 610"/>
              <a:gd name="T25" fmla="*/ 431 h 488"/>
              <a:gd name="T26" fmla="*/ 0 w 610"/>
              <a:gd name="T27" fmla="*/ 431 h 488"/>
              <a:gd name="T28" fmla="*/ 0 w 610"/>
              <a:gd name="T29" fmla="*/ 465 h 488"/>
              <a:gd name="T30" fmla="*/ 0 w 610"/>
              <a:gd name="T31" fmla="*/ 465 h 488"/>
              <a:gd name="T32" fmla="*/ 2 w 610"/>
              <a:gd name="T33" fmla="*/ 475 h 488"/>
              <a:gd name="T34" fmla="*/ 23 w 610"/>
              <a:gd name="T35" fmla="*/ 488 h 488"/>
              <a:gd name="T36" fmla="*/ 389 w 610"/>
              <a:gd name="T37" fmla="*/ 488 h 488"/>
              <a:gd name="T38" fmla="*/ 441 w 610"/>
              <a:gd name="T39" fmla="*/ 464 h 488"/>
              <a:gd name="T40" fmla="*/ 602 w 610"/>
              <a:gd name="T41" fmla="*/ 272 h 488"/>
              <a:gd name="T42" fmla="*/ 610 w 610"/>
              <a:gd name="T43" fmla="*/ 250 h 488"/>
              <a:gd name="T44" fmla="*/ 610 w 610"/>
              <a:gd name="T45" fmla="*/ 250 h 488"/>
              <a:gd name="T46" fmla="*/ 610 w 610"/>
              <a:gd name="T47" fmla="*/ 21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0" h="488">
                <a:moveTo>
                  <a:pt x="610" y="216"/>
                </a:moveTo>
                <a:cubicBezTo>
                  <a:pt x="592" y="216"/>
                  <a:pt x="592" y="216"/>
                  <a:pt x="592" y="216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8" y="21"/>
                  <a:pt x="409" y="12"/>
                  <a:pt x="389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2" y="45"/>
                  <a:pt x="5" y="49"/>
                </a:cubicBezTo>
                <a:cubicBezTo>
                  <a:pt x="156" y="228"/>
                  <a:pt x="156" y="228"/>
                  <a:pt x="156" y="228"/>
                </a:cubicBezTo>
                <a:cubicBezTo>
                  <a:pt x="166" y="241"/>
                  <a:pt x="166" y="259"/>
                  <a:pt x="156" y="272"/>
                </a:cubicBezTo>
                <a:cubicBezTo>
                  <a:pt x="22" y="431"/>
                  <a:pt x="22" y="431"/>
                  <a:pt x="22" y="431"/>
                </a:cubicBezTo>
                <a:cubicBezTo>
                  <a:pt x="0" y="431"/>
                  <a:pt x="0" y="431"/>
                  <a:pt x="0" y="431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9"/>
                  <a:pt x="1" y="472"/>
                  <a:pt x="2" y="475"/>
                </a:cubicBezTo>
                <a:cubicBezTo>
                  <a:pt x="6" y="483"/>
                  <a:pt x="14" y="488"/>
                  <a:pt x="23" y="48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409" y="488"/>
                  <a:pt x="428" y="479"/>
                  <a:pt x="441" y="464"/>
                </a:cubicBezTo>
                <a:cubicBezTo>
                  <a:pt x="602" y="272"/>
                  <a:pt x="602" y="272"/>
                  <a:pt x="602" y="272"/>
                </a:cubicBezTo>
                <a:cubicBezTo>
                  <a:pt x="607" y="265"/>
                  <a:pt x="610" y="258"/>
                  <a:pt x="610" y="250"/>
                </a:cubicBezTo>
                <a:cubicBezTo>
                  <a:pt x="610" y="250"/>
                  <a:pt x="610" y="250"/>
                  <a:pt x="610" y="250"/>
                </a:cubicBezTo>
                <a:lnTo>
                  <a:pt x="610" y="2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1539240" y="2531110"/>
            <a:ext cx="2310130" cy="1795780"/>
          </a:xfrm>
          <a:custGeom>
            <a:avLst/>
            <a:gdLst>
              <a:gd name="T0" fmla="*/ 2268499 w 615"/>
              <a:gd name="T1" fmla="*/ 814748 h 476"/>
              <a:gd name="T2" fmla="*/ 2268499 w 615"/>
              <a:gd name="T3" fmla="*/ 980715 h 476"/>
              <a:gd name="T4" fmla="*/ 1663817 w 615"/>
              <a:gd name="T5" fmla="*/ 1704935 h 476"/>
              <a:gd name="T6" fmla="*/ 1468515 w 615"/>
              <a:gd name="T7" fmla="*/ 1795463 h 476"/>
              <a:gd name="T8" fmla="*/ 93895 w 615"/>
              <a:gd name="T9" fmla="*/ 1795463 h 476"/>
              <a:gd name="T10" fmla="*/ 15023 w 615"/>
              <a:gd name="T11" fmla="*/ 1746427 h 476"/>
              <a:gd name="T12" fmla="*/ 26291 w 615"/>
              <a:gd name="T13" fmla="*/ 1655900 h 476"/>
              <a:gd name="T14" fmla="*/ 593415 w 615"/>
              <a:gd name="T15" fmla="*/ 980715 h 476"/>
              <a:gd name="T16" fmla="*/ 593415 w 615"/>
              <a:gd name="T17" fmla="*/ 814748 h 476"/>
              <a:gd name="T18" fmla="*/ 26291 w 615"/>
              <a:gd name="T19" fmla="*/ 139563 h 476"/>
              <a:gd name="T20" fmla="*/ 15023 w 615"/>
              <a:gd name="T21" fmla="*/ 49036 h 476"/>
              <a:gd name="T22" fmla="*/ 93895 w 615"/>
              <a:gd name="T23" fmla="*/ 0 h 476"/>
              <a:gd name="T24" fmla="*/ 1468515 w 615"/>
              <a:gd name="T25" fmla="*/ 0 h 476"/>
              <a:gd name="T26" fmla="*/ 1663817 w 615"/>
              <a:gd name="T27" fmla="*/ 90528 h 476"/>
              <a:gd name="T28" fmla="*/ 2268499 w 615"/>
              <a:gd name="T29" fmla="*/ 814748 h 4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8" y="260"/>
                  <a:pt x="158" y="260"/>
                  <a:pt x="158" y="260"/>
                </a:cubicBezTo>
                <a:cubicBezTo>
                  <a:pt x="168" y="247"/>
                  <a:pt x="168" y="229"/>
                  <a:pt x="158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3879215" y="2613660"/>
            <a:ext cx="2289175" cy="1841500"/>
          </a:xfrm>
          <a:custGeom>
            <a:avLst/>
            <a:gdLst>
              <a:gd name="T0" fmla="*/ 610 w 610"/>
              <a:gd name="T1" fmla="*/ 216 h 488"/>
              <a:gd name="T2" fmla="*/ 592 w 610"/>
              <a:gd name="T3" fmla="*/ 216 h 488"/>
              <a:gd name="T4" fmla="*/ 441 w 610"/>
              <a:gd name="T5" fmla="*/ 36 h 488"/>
              <a:gd name="T6" fmla="*/ 389 w 610"/>
              <a:gd name="T7" fmla="*/ 12 h 488"/>
              <a:gd name="T8" fmla="*/ 42 w 610"/>
              <a:gd name="T9" fmla="*/ 12 h 488"/>
              <a:gd name="T10" fmla="*/ 42 w 610"/>
              <a:gd name="T11" fmla="*/ 0 h 488"/>
              <a:gd name="T12" fmla="*/ 0 w 610"/>
              <a:gd name="T13" fmla="*/ 0 h 488"/>
              <a:gd name="T14" fmla="*/ 0 w 610"/>
              <a:gd name="T15" fmla="*/ 34 h 488"/>
              <a:gd name="T16" fmla="*/ 0 w 610"/>
              <a:gd name="T17" fmla="*/ 34 h 488"/>
              <a:gd name="T18" fmla="*/ 5 w 610"/>
              <a:gd name="T19" fmla="*/ 49 h 488"/>
              <a:gd name="T20" fmla="*/ 155 w 610"/>
              <a:gd name="T21" fmla="*/ 228 h 488"/>
              <a:gd name="T22" fmla="*/ 155 w 610"/>
              <a:gd name="T23" fmla="*/ 272 h 488"/>
              <a:gd name="T24" fmla="*/ 21 w 610"/>
              <a:gd name="T25" fmla="*/ 431 h 488"/>
              <a:gd name="T26" fmla="*/ 0 w 610"/>
              <a:gd name="T27" fmla="*/ 431 h 488"/>
              <a:gd name="T28" fmla="*/ 0 w 610"/>
              <a:gd name="T29" fmla="*/ 465 h 488"/>
              <a:gd name="T30" fmla="*/ 0 w 610"/>
              <a:gd name="T31" fmla="*/ 465 h 488"/>
              <a:gd name="T32" fmla="*/ 2 w 610"/>
              <a:gd name="T33" fmla="*/ 475 h 488"/>
              <a:gd name="T34" fmla="*/ 22 w 610"/>
              <a:gd name="T35" fmla="*/ 488 h 488"/>
              <a:gd name="T36" fmla="*/ 389 w 610"/>
              <a:gd name="T37" fmla="*/ 488 h 488"/>
              <a:gd name="T38" fmla="*/ 441 w 610"/>
              <a:gd name="T39" fmla="*/ 464 h 488"/>
              <a:gd name="T40" fmla="*/ 602 w 610"/>
              <a:gd name="T41" fmla="*/ 272 h 488"/>
              <a:gd name="T42" fmla="*/ 610 w 610"/>
              <a:gd name="T43" fmla="*/ 250 h 488"/>
              <a:gd name="T44" fmla="*/ 610 w 610"/>
              <a:gd name="T45" fmla="*/ 250 h 488"/>
              <a:gd name="T46" fmla="*/ 610 w 610"/>
              <a:gd name="T47" fmla="*/ 21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0" h="488">
                <a:moveTo>
                  <a:pt x="610" y="216"/>
                </a:moveTo>
                <a:cubicBezTo>
                  <a:pt x="592" y="216"/>
                  <a:pt x="592" y="216"/>
                  <a:pt x="592" y="216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8" y="21"/>
                  <a:pt x="409" y="12"/>
                  <a:pt x="389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2" y="45"/>
                  <a:pt x="5" y="49"/>
                </a:cubicBezTo>
                <a:cubicBezTo>
                  <a:pt x="155" y="228"/>
                  <a:pt x="155" y="228"/>
                  <a:pt x="155" y="228"/>
                </a:cubicBezTo>
                <a:cubicBezTo>
                  <a:pt x="166" y="241"/>
                  <a:pt x="166" y="259"/>
                  <a:pt x="155" y="272"/>
                </a:cubicBezTo>
                <a:cubicBezTo>
                  <a:pt x="21" y="431"/>
                  <a:pt x="21" y="431"/>
                  <a:pt x="21" y="431"/>
                </a:cubicBezTo>
                <a:cubicBezTo>
                  <a:pt x="0" y="431"/>
                  <a:pt x="0" y="431"/>
                  <a:pt x="0" y="431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9"/>
                  <a:pt x="0" y="472"/>
                  <a:pt x="2" y="475"/>
                </a:cubicBezTo>
                <a:cubicBezTo>
                  <a:pt x="6" y="483"/>
                  <a:pt x="14" y="488"/>
                  <a:pt x="22" y="48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409" y="488"/>
                  <a:pt x="428" y="479"/>
                  <a:pt x="441" y="464"/>
                </a:cubicBezTo>
                <a:cubicBezTo>
                  <a:pt x="602" y="272"/>
                  <a:pt x="602" y="272"/>
                  <a:pt x="602" y="272"/>
                </a:cubicBezTo>
                <a:cubicBezTo>
                  <a:pt x="607" y="265"/>
                  <a:pt x="610" y="258"/>
                  <a:pt x="610" y="250"/>
                </a:cubicBezTo>
                <a:cubicBezTo>
                  <a:pt x="610" y="250"/>
                  <a:pt x="610" y="250"/>
                  <a:pt x="610" y="250"/>
                </a:cubicBezTo>
                <a:lnTo>
                  <a:pt x="610" y="216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3871595" y="2531110"/>
            <a:ext cx="2305050" cy="1795780"/>
          </a:xfrm>
          <a:custGeom>
            <a:avLst/>
            <a:gdLst>
              <a:gd name="T0" fmla="*/ 2267508 w 614"/>
              <a:gd name="T1" fmla="*/ 814748 h 476"/>
              <a:gd name="T2" fmla="*/ 2267508 w 614"/>
              <a:gd name="T3" fmla="*/ 980715 h 476"/>
              <a:gd name="T4" fmla="*/ 1663090 w 614"/>
              <a:gd name="T5" fmla="*/ 1704935 h 476"/>
              <a:gd name="T6" fmla="*/ 1467874 w 614"/>
              <a:gd name="T7" fmla="*/ 1795463 h 476"/>
              <a:gd name="T8" fmla="*/ 90100 w 614"/>
              <a:gd name="T9" fmla="*/ 1795463 h 476"/>
              <a:gd name="T10" fmla="*/ 15017 w 614"/>
              <a:gd name="T11" fmla="*/ 1746427 h 476"/>
              <a:gd name="T12" fmla="*/ 26279 w 614"/>
              <a:gd name="T13" fmla="*/ 1655900 h 476"/>
              <a:gd name="T14" fmla="*/ 589402 w 614"/>
              <a:gd name="T15" fmla="*/ 980715 h 476"/>
              <a:gd name="T16" fmla="*/ 589402 w 614"/>
              <a:gd name="T17" fmla="*/ 814748 h 476"/>
              <a:gd name="T18" fmla="*/ 26279 w 614"/>
              <a:gd name="T19" fmla="*/ 139563 h 476"/>
              <a:gd name="T20" fmla="*/ 15017 w 614"/>
              <a:gd name="T21" fmla="*/ 49036 h 476"/>
              <a:gd name="T22" fmla="*/ 90100 w 614"/>
              <a:gd name="T23" fmla="*/ 0 h 476"/>
              <a:gd name="T24" fmla="*/ 1467874 w 614"/>
              <a:gd name="T25" fmla="*/ 0 h 476"/>
              <a:gd name="T26" fmla="*/ 1663090 w 614"/>
              <a:gd name="T27" fmla="*/ 90528 h 476"/>
              <a:gd name="T28" fmla="*/ 2267508 w 614"/>
              <a:gd name="T29" fmla="*/ 814748 h 4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14" h="476">
                <a:moveTo>
                  <a:pt x="604" y="216"/>
                </a:moveTo>
                <a:cubicBezTo>
                  <a:pt x="614" y="229"/>
                  <a:pt x="614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4" y="476"/>
                  <a:pt x="24" y="476"/>
                  <a:pt x="24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1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1" y="30"/>
                  <a:pt x="0" y="21"/>
                  <a:pt x="4" y="13"/>
                </a:cubicBezTo>
                <a:cubicBezTo>
                  <a:pt x="8" y="5"/>
                  <a:pt x="16" y="0"/>
                  <a:pt x="24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2778"/>
          <p:cNvSpPr/>
          <p:nvPr/>
        </p:nvSpPr>
        <p:spPr>
          <a:xfrm>
            <a:off x="2438400" y="2917190"/>
            <a:ext cx="540000" cy="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6206490" y="2613660"/>
            <a:ext cx="2289175" cy="1841500"/>
          </a:xfrm>
          <a:custGeom>
            <a:avLst/>
            <a:gdLst>
              <a:gd name="T0" fmla="*/ 610 w 610"/>
              <a:gd name="T1" fmla="*/ 216 h 488"/>
              <a:gd name="T2" fmla="*/ 592 w 610"/>
              <a:gd name="T3" fmla="*/ 216 h 488"/>
              <a:gd name="T4" fmla="*/ 441 w 610"/>
              <a:gd name="T5" fmla="*/ 36 h 488"/>
              <a:gd name="T6" fmla="*/ 389 w 610"/>
              <a:gd name="T7" fmla="*/ 12 h 488"/>
              <a:gd name="T8" fmla="*/ 42 w 610"/>
              <a:gd name="T9" fmla="*/ 12 h 488"/>
              <a:gd name="T10" fmla="*/ 42 w 610"/>
              <a:gd name="T11" fmla="*/ 0 h 488"/>
              <a:gd name="T12" fmla="*/ 0 w 610"/>
              <a:gd name="T13" fmla="*/ 0 h 488"/>
              <a:gd name="T14" fmla="*/ 0 w 610"/>
              <a:gd name="T15" fmla="*/ 34 h 488"/>
              <a:gd name="T16" fmla="*/ 0 w 610"/>
              <a:gd name="T17" fmla="*/ 34 h 488"/>
              <a:gd name="T18" fmla="*/ 6 w 610"/>
              <a:gd name="T19" fmla="*/ 49 h 488"/>
              <a:gd name="T20" fmla="*/ 156 w 610"/>
              <a:gd name="T21" fmla="*/ 228 h 488"/>
              <a:gd name="T22" fmla="*/ 156 w 610"/>
              <a:gd name="T23" fmla="*/ 272 h 488"/>
              <a:gd name="T24" fmla="*/ 22 w 610"/>
              <a:gd name="T25" fmla="*/ 431 h 488"/>
              <a:gd name="T26" fmla="*/ 0 w 610"/>
              <a:gd name="T27" fmla="*/ 431 h 488"/>
              <a:gd name="T28" fmla="*/ 0 w 610"/>
              <a:gd name="T29" fmla="*/ 465 h 488"/>
              <a:gd name="T30" fmla="*/ 0 w 610"/>
              <a:gd name="T31" fmla="*/ 465 h 488"/>
              <a:gd name="T32" fmla="*/ 2 w 610"/>
              <a:gd name="T33" fmla="*/ 475 h 488"/>
              <a:gd name="T34" fmla="*/ 23 w 610"/>
              <a:gd name="T35" fmla="*/ 488 h 488"/>
              <a:gd name="T36" fmla="*/ 389 w 610"/>
              <a:gd name="T37" fmla="*/ 488 h 488"/>
              <a:gd name="T38" fmla="*/ 441 w 610"/>
              <a:gd name="T39" fmla="*/ 464 h 488"/>
              <a:gd name="T40" fmla="*/ 602 w 610"/>
              <a:gd name="T41" fmla="*/ 272 h 488"/>
              <a:gd name="T42" fmla="*/ 610 w 610"/>
              <a:gd name="T43" fmla="*/ 250 h 488"/>
              <a:gd name="T44" fmla="*/ 610 w 610"/>
              <a:gd name="T45" fmla="*/ 250 h 488"/>
              <a:gd name="T46" fmla="*/ 610 w 610"/>
              <a:gd name="T47" fmla="*/ 21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0" h="488">
                <a:moveTo>
                  <a:pt x="610" y="216"/>
                </a:moveTo>
                <a:cubicBezTo>
                  <a:pt x="592" y="216"/>
                  <a:pt x="592" y="216"/>
                  <a:pt x="592" y="216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8" y="21"/>
                  <a:pt x="409" y="12"/>
                  <a:pt x="389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2" y="45"/>
                  <a:pt x="6" y="49"/>
                </a:cubicBezTo>
                <a:cubicBezTo>
                  <a:pt x="156" y="228"/>
                  <a:pt x="156" y="228"/>
                  <a:pt x="156" y="228"/>
                </a:cubicBezTo>
                <a:cubicBezTo>
                  <a:pt x="166" y="241"/>
                  <a:pt x="166" y="259"/>
                  <a:pt x="156" y="272"/>
                </a:cubicBezTo>
                <a:cubicBezTo>
                  <a:pt x="22" y="431"/>
                  <a:pt x="22" y="431"/>
                  <a:pt x="22" y="431"/>
                </a:cubicBezTo>
                <a:cubicBezTo>
                  <a:pt x="0" y="431"/>
                  <a:pt x="0" y="431"/>
                  <a:pt x="0" y="431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9"/>
                  <a:pt x="1" y="472"/>
                  <a:pt x="2" y="475"/>
                </a:cubicBezTo>
                <a:cubicBezTo>
                  <a:pt x="6" y="483"/>
                  <a:pt x="14" y="488"/>
                  <a:pt x="23" y="48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409" y="488"/>
                  <a:pt x="428" y="479"/>
                  <a:pt x="441" y="464"/>
                </a:cubicBezTo>
                <a:cubicBezTo>
                  <a:pt x="602" y="272"/>
                  <a:pt x="602" y="272"/>
                  <a:pt x="602" y="272"/>
                </a:cubicBezTo>
                <a:cubicBezTo>
                  <a:pt x="608" y="265"/>
                  <a:pt x="610" y="258"/>
                  <a:pt x="610" y="250"/>
                </a:cubicBezTo>
                <a:cubicBezTo>
                  <a:pt x="610" y="250"/>
                  <a:pt x="610" y="250"/>
                  <a:pt x="610" y="250"/>
                </a:cubicBezTo>
                <a:lnTo>
                  <a:pt x="610" y="2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10"/>
          <p:cNvSpPr/>
          <p:nvPr/>
        </p:nvSpPr>
        <p:spPr bwMode="auto">
          <a:xfrm>
            <a:off x="6202045" y="2531110"/>
            <a:ext cx="2306320" cy="1795780"/>
          </a:xfrm>
          <a:custGeom>
            <a:avLst/>
            <a:gdLst>
              <a:gd name="T0" fmla="*/ 603 w 614"/>
              <a:gd name="T1" fmla="*/ 216 h 476"/>
              <a:gd name="T2" fmla="*/ 603 w 614"/>
              <a:gd name="T3" fmla="*/ 260 h 476"/>
              <a:gd name="T4" fmla="*/ 442 w 614"/>
              <a:gd name="T5" fmla="*/ 452 h 476"/>
              <a:gd name="T6" fmla="*/ 390 w 614"/>
              <a:gd name="T7" fmla="*/ 476 h 476"/>
              <a:gd name="T8" fmla="*/ 24 w 614"/>
              <a:gd name="T9" fmla="*/ 476 h 476"/>
              <a:gd name="T10" fmla="*/ 3 w 614"/>
              <a:gd name="T11" fmla="*/ 463 h 476"/>
              <a:gd name="T12" fmla="*/ 7 w 614"/>
              <a:gd name="T13" fmla="*/ 439 h 476"/>
              <a:gd name="T14" fmla="*/ 157 w 614"/>
              <a:gd name="T15" fmla="*/ 260 h 476"/>
              <a:gd name="T16" fmla="*/ 157 w 614"/>
              <a:gd name="T17" fmla="*/ 216 h 476"/>
              <a:gd name="T18" fmla="*/ 7 w 614"/>
              <a:gd name="T19" fmla="*/ 37 h 476"/>
              <a:gd name="T20" fmla="*/ 3 w 614"/>
              <a:gd name="T21" fmla="*/ 13 h 476"/>
              <a:gd name="T22" fmla="*/ 24 w 614"/>
              <a:gd name="T23" fmla="*/ 0 h 476"/>
              <a:gd name="T24" fmla="*/ 390 w 614"/>
              <a:gd name="T25" fmla="*/ 0 h 476"/>
              <a:gd name="T26" fmla="*/ 442 w 614"/>
              <a:gd name="T27" fmla="*/ 24 h 476"/>
              <a:gd name="T28" fmla="*/ 603 w 614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4" h="476">
                <a:moveTo>
                  <a:pt x="603" y="216"/>
                </a:moveTo>
                <a:cubicBezTo>
                  <a:pt x="614" y="229"/>
                  <a:pt x="614" y="247"/>
                  <a:pt x="603" y="260"/>
                </a:cubicBezTo>
                <a:cubicBezTo>
                  <a:pt x="442" y="452"/>
                  <a:pt x="442" y="452"/>
                  <a:pt x="442" y="452"/>
                </a:cubicBezTo>
                <a:cubicBezTo>
                  <a:pt x="429" y="467"/>
                  <a:pt x="410" y="476"/>
                  <a:pt x="390" y="476"/>
                </a:cubicBezTo>
                <a:cubicBezTo>
                  <a:pt x="24" y="476"/>
                  <a:pt x="24" y="476"/>
                  <a:pt x="24" y="476"/>
                </a:cubicBezTo>
                <a:cubicBezTo>
                  <a:pt x="15" y="476"/>
                  <a:pt x="7" y="471"/>
                  <a:pt x="3" y="463"/>
                </a:cubicBezTo>
                <a:cubicBezTo>
                  <a:pt x="0" y="455"/>
                  <a:pt x="1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7" y="247"/>
                  <a:pt x="167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1" y="30"/>
                  <a:pt x="0" y="21"/>
                  <a:pt x="3" y="13"/>
                </a:cubicBezTo>
                <a:cubicBezTo>
                  <a:pt x="7" y="5"/>
                  <a:pt x="15" y="0"/>
                  <a:pt x="24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410" y="0"/>
                  <a:pt x="429" y="9"/>
                  <a:pt x="442" y="24"/>
                </a:cubicBezTo>
                <a:lnTo>
                  <a:pt x="603" y="216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Freeform 11"/>
          <p:cNvSpPr/>
          <p:nvPr/>
        </p:nvSpPr>
        <p:spPr bwMode="auto">
          <a:xfrm>
            <a:off x="8536940" y="2613660"/>
            <a:ext cx="2291080" cy="1841500"/>
          </a:xfrm>
          <a:custGeom>
            <a:avLst/>
            <a:gdLst>
              <a:gd name="T0" fmla="*/ 610 w 610"/>
              <a:gd name="T1" fmla="*/ 216 h 488"/>
              <a:gd name="T2" fmla="*/ 592 w 610"/>
              <a:gd name="T3" fmla="*/ 216 h 488"/>
              <a:gd name="T4" fmla="*/ 441 w 610"/>
              <a:gd name="T5" fmla="*/ 36 h 488"/>
              <a:gd name="T6" fmla="*/ 389 w 610"/>
              <a:gd name="T7" fmla="*/ 12 h 488"/>
              <a:gd name="T8" fmla="*/ 42 w 610"/>
              <a:gd name="T9" fmla="*/ 12 h 488"/>
              <a:gd name="T10" fmla="*/ 42 w 610"/>
              <a:gd name="T11" fmla="*/ 0 h 488"/>
              <a:gd name="T12" fmla="*/ 0 w 610"/>
              <a:gd name="T13" fmla="*/ 0 h 488"/>
              <a:gd name="T14" fmla="*/ 0 w 610"/>
              <a:gd name="T15" fmla="*/ 34 h 488"/>
              <a:gd name="T16" fmla="*/ 0 w 610"/>
              <a:gd name="T17" fmla="*/ 34 h 488"/>
              <a:gd name="T18" fmla="*/ 5 w 610"/>
              <a:gd name="T19" fmla="*/ 49 h 488"/>
              <a:gd name="T20" fmla="*/ 155 w 610"/>
              <a:gd name="T21" fmla="*/ 228 h 488"/>
              <a:gd name="T22" fmla="*/ 155 w 610"/>
              <a:gd name="T23" fmla="*/ 272 h 488"/>
              <a:gd name="T24" fmla="*/ 22 w 610"/>
              <a:gd name="T25" fmla="*/ 431 h 488"/>
              <a:gd name="T26" fmla="*/ 0 w 610"/>
              <a:gd name="T27" fmla="*/ 431 h 488"/>
              <a:gd name="T28" fmla="*/ 0 w 610"/>
              <a:gd name="T29" fmla="*/ 465 h 488"/>
              <a:gd name="T30" fmla="*/ 0 w 610"/>
              <a:gd name="T31" fmla="*/ 465 h 488"/>
              <a:gd name="T32" fmla="*/ 2 w 610"/>
              <a:gd name="T33" fmla="*/ 475 h 488"/>
              <a:gd name="T34" fmla="*/ 23 w 610"/>
              <a:gd name="T35" fmla="*/ 488 h 488"/>
              <a:gd name="T36" fmla="*/ 389 w 610"/>
              <a:gd name="T37" fmla="*/ 488 h 488"/>
              <a:gd name="T38" fmla="*/ 441 w 610"/>
              <a:gd name="T39" fmla="*/ 464 h 488"/>
              <a:gd name="T40" fmla="*/ 602 w 610"/>
              <a:gd name="T41" fmla="*/ 272 h 488"/>
              <a:gd name="T42" fmla="*/ 610 w 610"/>
              <a:gd name="T43" fmla="*/ 250 h 488"/>
              <a:gd name="T44" fmla="*/ 610 w 610"/>
              <a:gd name="T45" fmla="*/ 250 h 488"/>
              <a:gd name="T46" fmla="*/ 610 w 610"/>
              <a:gd name="T47" fmla="*/ 21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0" h="488">
                <a:moveTo>
                  <a:pt x="610" y="216"/>
                </a:moveTo>
                <a:cubicBezTo>
                  <a:pt x="592" y="216"/>
                  <a:pt x="592" y="216"/>
                  <a:pt x="592" y="216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8" y="21"/>
                  <a:pt x="409" y="12"/>
                  <a:pt x="389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2" y="45"/>
                  <a:pt x="5" y="49"/>
                </a:cubicBezTo>
                <a:cubicBezTo>
                  <a:pt x="155" y="228"/>
                  <a:pt x="155" y="228"/>
                  <a:pt x="155" y="228"/>
                </a:cubicBezTo>
                <a:cubicBezTo>
                  <a:pt x="166" y="241"/>
                  <a:pt x="166" y="259"/>
                  <a:pt x="155" y="272"/>
                </a:cubicBezTo>
                <a:cubicBezTo>
                  <a:pt x="22" y="431"/>
                  <a:pt x="22" y="431"/>
                  <a:pt x="22" y="431"/>
                </a:cubicBezTo>
                <a:cubicBezTo>
                  <a:pt x="0" y="431"/>
                  <a:pt x="0" y="431"/>
                  <a:pt x="0" y="431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9"/>
                  <a:pt x="1" y="472"/>
                  <a:pt x="2" y="475"/>
                </a:cubicBezTo>
                <a:cubicBezTo>
                  <a:pt x="6" y="483"/>
                  <a:pt x="14" y="488"/>
                  <a:pt x="23" y="48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409" y="488"/>
                  <a:pt x="428" y="479"/>
                  <a:pt x="441" y="464"/>
                </a:cubicBezTo>
                <a:cubicBezTo>
                  <a:pt x="602" y="272"/>
                  <a:pt x="602" y="272"/>
                  <a:pt x="602" y="272"/>
                </a:cubicBezTo>
                <a:cubicBezTo>
                  <a:pt x="607" y="265"/>
                  <a:pt x="610" y="258"/>
                  <a:pt x="610" y="250"/>
                </a:cubicBezTo>
                <a:cubicBezTo>
                  <a:pt x="610" y="250"/>
                  <a:pt x="610" y="250"/>
                  <a:pt x="610" y="250"/>
                </a:cubicBezTo>
                <a:lnTo>
                  <a:pt x="610" y="216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Freeform 12"/>
          <p:cNvSpPr/>
          <p:nvPr/>
        </p:nvSpPr>
        <p:spPr bwMode="auto">
          <a:xfrm>
            <a:off x="8536940" y="2531110"/>
            <a:ext cx="2308225" cy="1795780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1" name="Shape 2784"/>
          <p:cNvSpPr/>
          <p:nvPr/>
        </p:nvSpPr>
        <p:spPr>
          <a:xfrm>
            <a:off x="7085330" y="2917190"/>
            <a:ext cx="540000" cy="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7" name="Shape 2723"/>
          <p:cNvSpPr/>
          <p:nvPr/>
        </p:nvSpPr>
        <p:spPr>
          <a:xfrm>
            <a:off x="4848225" y="2917190"/>
            <a:ext cx="540000" cy="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16" name="Shape 2773"/>
          <p:cNvSpPr/>
          <p:nvPr/>
        </p:nvSpPr>
        <p:spPr>
          <a:xfrm>
            <a:off x="9476740" y="2917190"/>
            <a:ext cx="540000" cy="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76740" y="763905"/>
            <a:ext cx="272986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18"/>
          <p:cNvSpPr txBox="1">
            <a:spLocks noChangeArrowheads="1"/>
          </p:cNvSpPr>
          <p:nvPr/>
        </p:nvSpPr>
        <p:spPr bwMode="auto">
          <a:xfrm>
            <a:off x="9518014" y="837875"/>
            <a:ext cx="289052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后端设计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1954931" y="38097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等线" charset="0"/>
                <a:cs typeface="等线" charset="0"/>
                <a:sym typeface="+mn-ea"/>
              </a:rPr>
              <a:t>框架环境</a:t>
            </a:r>
            <a:endParaRPr lang="en-US" altLang="zh-CN" sz="2000" dirty="0">
              <a:solidFill>
                <a:schemeClr val="bg1"/>
              </a:solidFill>
              <a:latin typeface="等线" charset="0"/>
              <a:cs typeface="等线" charset="0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274978" y="38269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等线" charset="0"/>
                <a:cs typeface="等线" charset="0"/>
                <a:sym typeface="+mn-ea"/>
              </a:rPr>
              <a:t>功能交互</a:t>
            </a:r>
            <a:endParaRPr lang="en-US" altLang="zh-CN" sz="2000" dirty="0">
              <a:solidFill>
                <a:schemeClr val="bg1"/>
              </a:solidFill>
              <a:latin typeface="等线" charset="0"/>
              <a:cs typeface="等线" charset="0"/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610084" y="3850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等线" charset="0"/>
                <a:cs typeface="等线" charset="0"/>
                <a:sym typeface="+mn-ea"/>
              </a:rPr>
              <a:t>用户模块</a:t>
            </a:r>
            <a:endParaRPr lang="en-US" altLang="zh-CN" sz="2000" dirty="0">
              <a:solidFill>
                <a:schemeClr val="bg1"/>
              </a:solidFill>
              <a:latin typeface="等线" charset="0"/>
              <a:cs typeface="等线" charset="0"/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944920" y="38310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等线" charset="0"/>
                <a:cs typeface="等线" charset="0"/>
                <a:sym typeface="+mn-ea"/>
              </a:rPr>
              <a:t>博客模块</a:t>
            </a:r>
            <a:endParaRPr lang="en-US" altLang="zh-CN" sz="2000" dirty="0">
              <a:solidFill>
                <a:schemeClr val="bg1"/>
              </a:solidFill>
              <a:latin typeface="等线" charset="0"/>
              <a:cs typeface="等线" charset="0"/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177601" y="471088"/>
            <a:ext cx="4374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用户模块包括三个模型：</a:t>
            </a:r>
            <a:r>
              <a:rPr lang="zh-CN" altLang="en-US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用户模型，验证码模型，头像模型</a:t>
            </a:r>
            <a:endParaRPr lang="zh-CN" altLang="en-US" sz="2800" dirty="0">
              <a:solidFill>
                <a:schemeClr val="bg1"/>
              </a:solidFill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620383" y="4797810"/>
            <a:ext cx="50800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博客暂时只包含了两个模型：</a:t>
            </a:r>
            <a:r>
              <a:rPr lang="zh-CN" altLang="en-US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博客模型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，包括发布博客的用户（外键）；</a:t>
            </a:r>
            <a:r>
              <a:rPr lang="zh-CN" altLang="en-US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图片模型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，它包括图片所属的博客（外键）</a:t>
            </a:r>
            <a:endParaRPr lang="en-US" altLang="zh-CN" sz="2800" b="0" dirty="0">
              <a:solidFill>
                <a:schemeClr val="tx1"/>
              </a:solidFill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92591" y="4611231"/>
            <a:ext cx="557161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后端负责相关功能的</a:t>
            </a:r>
            <a:r>
              <a:rPr lang="zh-CN" altLang="en-US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模型实现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和增删改查的</a:t>
            </a:r>
            <a:r>
              <a:rPr lang="zh-CN" altLang="en-US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接口包装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。前后端通过本机网络中</a:t>
            </a:r>
            <a:r>
              <a:rPr lang="en-US" altLang="zh-CN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通信。</a:t>
            </a:r>
            <a:endParaRPr lang="zh-CN" altLang="en-US" sz="2800" b="0" dirty="0"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64" name="Line 3"/>
          <p:cNvSpPr>
            <a:spLocks noChangeShapeType="1"/>
          </p:cNvSpPr>
          <p:nvPr/>
        </p:nvSpPr>
        <p:spPr bwMode="auto">
          <a:xfrm flipV="1">
            <a:off x="4132580" y="4198620"/>
            <a:ext cx="321310" cy="94615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5" name="Line 3"/>
          <p:cNvSpPr>
            <a:spLocks noChangeShapeType="1"/>
          </p:cNvSpPr>
          <p:nvPr/>
        </p:nvSpPr>
        <p:spPr bwMode="auto">
          <a:xfrm>
            <a:off x="6923405" y="1781810"/>
            <a:ext cx="216000" cy="83185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6" name="Line 3"/>
          <p:cNvSpPr>
            <a:spLocks noChangeShapeType="1"/>
          </p:cNvSpPr>
          <p:nvPr/>
        </p:nvSpPr>
        <p:spPr bwMode="auto">
          <a:xfrm flipH="1" flipV="1">
            <a:off x="9027795" y="4198620"/>
            <a:ext cx="448945" cy="878205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70EC4A64-C293-4DF3-9A7A-BD2DD3679E43}"/>
              </a:ext>
            </a:extLst>
          </p:cNvPr>
          <p:cNvSpPr txBox="1"/>
          <p:nvPr/>
        </p:nvSpPr>
        <p:spPr>
          <a:xfrm>
            <a:off x="136910" y="375373"/>
            <a:ext cx="492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使用</a:t>
            </a:r>
            <a:r>
              <a:rPr lang="en-US" altLang="zh-CN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Python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写成，调用了</a:t>
            </a:r>
            <a:r>
              <a:rPr lang="en-US" altLang="zh-CN" sz="2800" b="1" dirty="0" err="1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django</a:t>
            </a:r>
            <a:r>
              <a:rPr lang="zh-CN" altLang="en-US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框架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，数据库接口使用了默认的</a:t>
            </a:r>
            <a:r>
              <a:rPr lang="en-US" altLang="zh-CN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Sqlite3</a:t>
            </a:r>
            <a:r>
              <a:rPr lang="zh-CN" altLang="en-US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32" name="Line 3">
            <a:extLst>
              <a:ext uri="{FF2B5EF4-FFF2-40B4-BE49-F238E27FC236}">
                <a16:creationId xmlns:a16="http://schemas.microsoft.com/office/drawing/2014/main" id="{96E09439-6808-4328-B3A6-F48207D35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4255" y="1781810"/>
            <a:ext cx="216000" cy="83185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00" grpId="0"/>
      <p:bldP spid="64" grpId="0" animBg="1"/>
      <p:bldP spid="65" grpId="0" animBg="1"/>
      <p:bldP spid="66" grpId="0" animBg="1"/>
      <p:bldP spid="31" grpId="0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2774"/>
          <p:cNvSpPr/>
          <p:nvPr/>
        </p:nvSpPr>
        <p:spPr bwMode="auto">
          <a:xfrm>
            <a:off x="7345740" y="2188101"/>
            <a:ext cx="712470" cy="69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44" name="Shape 2784"/>
          <p:cNvSpPr/>
          <p:nvPr/>
        </p:nvSpPr>
        <p:spPr bwMode="auto">
          <a:xfrm>
            <a:off x="1004824" y="2206752"/>
            <a:ext cx="712470" cy="688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507790" y="22067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用户模块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166874" y="22067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博客模块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82222" y="763905"/>
            <a:ext cx="2924383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420861" y="876935"/>
            <a:ext cx="315213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模块视图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AC330D-1D5A-4B9A-BC17-607D0B7FA20A}"/>
              </a:ext>
            </a:extLst>
          </p:cNvPr>
          <p:cNvSpPr txBox="1"/>
          <p:nvPr/>
        </p:nvSpPr>
        <p:spPr>
          <a:xfrm>
            <a:off x="1612517" y="3324152"/>
            <a:ext cx="3267827" cy="206662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注册功能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登录功能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找回密码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个人信息展示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23563DC-C31A-46F8-983C-0B5F84574CE5}"/>
              </a:ext>
            </a:extLst>
          </p:cNvPr>
          <p:cNvSpPr txBox="1"/>
          <p:nvPr/>
        </p:nvSpPr>
        <p:spPr>
          <a:xfrm>
            <a:off x="7729103" y="3324152"/>
            <a:ext cx="3267827" cy="103249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发送博客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获取博客</a:t>
            </a:r>
          </a:p>
        </p:txBody>
      </p:sp>
    </p:spTree>
    <p:extLst>
      <p:ext uri="{BB962C8B-B14F-4D97-AF65-F5344CB8AC3E}">
        <p14:creationId xmlns:p14="http://schemas.microsoft.com/office/powerpoint/2010/main" val="22711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3" grpId="0"/>
      <p:bldP spid="4" grpId="0"/>
      <p:bldP spid="1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025" y="2145844"/>
            <a:ext cx="3663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CONTENTS</a:t>
            </a:r>
            <a:endParaRPr kumimoji="1" lang="zh-CN" altLang="en-US" sz="4800" b="1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1150339" y="3112365"/>
            <a:ext cx="2850857" cy="2088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85025" y="3268774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97869" y="985735"/>
            <a:ext cx="396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kumimoji="1"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 </a:t>
            </a:r>
            <a:r>
              <a:rPr kumimoji="1"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简介与需求</a:t>
            </a:r>
            <a:endParaRPr kumimoji="1"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01422" y="2053219"/>
            <a:ext cx="47450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</a:t>
            </a:r>
            <a:r>
              <a:rPr kumimoji="1"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1 </a:t>
            </a:r>
            <a:r>
              <a:rPr kumimoji="1"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评审与产品展示</a:t>
            </a:r>
            <a:endParaRPr kumimoji="1"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99668" y="3219572"/>
            <a:ext cx="513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kumimoji="1"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</a:t>
            </a:r>
            <a:r>
              <a:rPr kumimoji="1"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后端设计</a:t>
            </a:r>
            <a:endParaRPr kumimoji="1"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206487" y="758831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1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88027" y="1893894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2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64993" y="3028957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3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31577" y="4199507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4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4E1FF3-F63A-4304-89CA-D113AE97BE5B}"/>
              </a:ext>
            </a:extLst>
          </p:cNvPr>
          <p:cNvSpPr txBox="1"/>
          <p:nvPr/>
        </p:nvSpPr>
        <p:spPr>
          <a:xfrm>
            <a:off x="5961668" y="4354635"/>
            <a:ext cx="513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kumimoji="1"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</a:t>
            </a:r>
            <a:r>
              <a:rPr kumimoji="1"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前端设计</a:t>
            </a:r>
            <a:endParaRPr kumimoji="1"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F6A796-4D9A-4B32-8F49-DD4C610EF41D}"/>
              </a:ext>
            </a:extLst>
          </p:cNvPr>
          <p:cNvSpPr txBox="1"/>
          <p:nvPr/>
        </p:nvSpPr>
        <p:spPr>
          <a:xfrm>
            <a:off x="5626512" y="5485681"/>
            <a:ext cx="513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kumimoji="1"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</a:t>
            </a:r>
            <a:r>
              <a:rPr kumimoji="1"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产品演示</a:t>
            </a:r>
            <a:endParaRPr kumimoji="1"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0FB3A5-BE9E-439B-8056-EBAD432B4499}"/>
              </a:ext>
            </a:extLst>
          </p:cNvPr>
          <p:cNvSpPr/>
          <p:nvPr/>
        </p:nvSpPr>
        <p:spPr>
          <a:xfrm>
            <a:off x="4417236" y="5323286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5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1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6545" y="-7620"/>
            <a:ext cx="389191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3778171" y="94116"/>
            <a:ext cx="7315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PART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FOUR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4284922" y="2925785"/>
            <a:ext cx="4235302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9pPr>
          </a:lstStyle>
          <a:p>
            <a:pPr indent="0">
              <a:buFont typeface="Arial" panose="020B0604020202090204" pitchFamily="34" charset="0"/>
              <a:buNone/>
            </a:pPr>
            <a:r>
              <a:rPr kumimoji="1" lang="zh-CN" altLang="en-US" sz="6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前端设计</a:t>
            </a:r>
          </a:p>
        </p:txBody>
      </p:sp>
    </p:spTree>
    <p:extLst>
      <p:ext uri="{BB962C8B-B14F-4D97-AF65-F5344CB8AC3E}">
        <p14:creationId xmlns:p14="http://schemas.microsoft.com/office/powerpoint/2010/main" val="101462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9101469" y="763905"/>
            <a:ext cx="310513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300527" y="879191"/>
            <a:ext cx="345249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前端设计</a:t>
            </a:r>
            <a:endParaRPr kumimoji="1" lang="en-US" altLang="zh-CN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13715" y="50292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36220" indent="-236220"/>
            <a:r>
              <a:rPr lang="zh-CN" altLang="en-US" sz="2800" b="1" dirty="0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</a:rPr>
              <a:t>登录，注册，找回密码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13715" y="973455"/>
            <a:ext cx="768159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zh-CN" altLang="en-US" sz="32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简洁的登录界面</a:t>
            </a:r>
            <a:endParaRPr lang="en-US" sz="3200" dirty="0"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96529" y="5848032"/>
            <a:ext cx="5080000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sz="1600" b="0" dirty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图：登录界面</a:t>
            </a:r>
            <a:endParaRPr lang="zh-CN" altLang="en-US" sz="1050" b="0" dirty="0">
              <a:latin typeface="等线" charset="0"/>
              <a:cs typeface="等线" charset="0"/>
            </a:endParaRPr>
          </a:p>
          <a:p>
            <a:endParaRPr lang="en-US" dirty="0"/>
          </a:p>
        </p:txBody>
      </p:sp>
      <p:sp>
        <p:nvSpPr>
          <p:cNvPr id="101" name="Text Box 100"/>
          <p:cNvSpPr txBox="1"/>
          <p:nvPr/>
        </p:nvSpPr>
        <p:spPr>
          <a:xfrm>
            <a:off x="7412289" y="5538152"/>
            <a:ext cx="5080000" cy="6617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endParaRPr lang="en-US" altLang="zh-CN" sz="1050" b="0" dirty="0">
              <a:latin typeface="等线" charset="0"/>
              <a:cs typeface="等线" charset="0"/>
            </a:endParaRPr>
          </a:p>
          <a:p>
            <a:pPr marL="0" indent="0" algn="ctr"/>
            <a:r>
              <a:rPr lang="en-US" altLang="zh-CN" sz="1050" b="0" dirty="0">
                <a:latin typeface="等线" charset="0"/>
                <a:cs typeface="等线" charset="0"/>
              </a:rPr>
              <a:t> </a:t>
            </a:r>
          </a:p>
          <a:p>
            <a:pPr marL="0" indent="0" algn="ctr"/>
            <a:r>
              <a:rPr lang="zh-CN" altLang="en-US" sz="1600" b="0" dirty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图：找回密码界面</a:t>
            </a:r>
            <a:endParaRPr lang="zh-CN" altLang="en-US" sz="1600" dirty="0">
              <a:latin typeface="Lantinghei SC Extralight" panose="02000000000000000000" charset="-122"/>
              <a:ea typeface="Lantinghei SC Extralight" panose="02000000000000000000" charset="-122"/>
              <a:cs typeface="等线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361335" y="585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  <a:sym typeface="+mn-ea"/>
              </a:rPr>
              <a:t>图：注册界面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772A0E-2308-4BFD-8009-03418C56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" y="2366010"/>
            <a:ext cx="4041928" cy="3323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408854-CA00-4027-BA50-A60D4254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14" y="2366009"/>
            <a:ext cx="3544415" cy="33236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847C1D-8E4D-41D8-8E38-99DCE491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985" y="2366010"/>
            <a:ext cx="4089568" cy="3323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1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9069571" y="763905"/>
            <a:ext cx="3137033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260958" y="865505"/>
            <a:ext cx="293167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前端设计</a:t>
            </a:r>
            <a:endParaRPr kumimoji="1" lang="en-US" altLang="zh-CN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646430" y="839470"/>
            <a:ext cx="6920865" cy="17235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endParaRPr lang="zh-CN" altLang="en-US" sz="1400" b="0" dirty="0">
              <a:latin typeface="等线" charset="0"/>
              <a:cs typeface="等线" charset="0"/>
            </a:endParaRPr>
          </a:p>
          <a:p>
            <a:pPr indent="0" algn="just"/>
            <a:r>
              <a:rPr lang="zh-CN" altLang="en-US" sz="32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主界面可以发布动态，同时查看他人发布的动态</a:t>
            </a:r>
            <a:endParaRPr lang="en-US" sz="2800" dirty="0"/>
          </a:p>
          <a:p>
            <a:pPr indent="0" algn="just"/>
            <a:endParaRPr lang="en-US" sz="2800" dirty="0"/>
          </a:p>
        </p:txBody>
      </p:sp>
      <p:sp>
        <p:nvSpPr>
          <p:cNvPr id="7" name="Text Box 6"/>
          <p:cNvSpPr txBox="1"/>
          <p:nvPr/>
        </p:nvSpPr>
        <p:spPr>
          <a:xfrm>
            <a:off x="646430" y="419100"/>
            <a:ext cx="1287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20" indent="-236220" algn="l"/>
            <a:r>
              <a:rPr lang="zh-CN" altLang="en-US" sz="2800" b="1" dirty="0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  <a:sym typeface="+mn-ea"/>
              </a:rPr>
              <a:t>主页面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6CAD8A-F2B7-482E-A8EB-ED208B22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14" y="2097792"/>
            <a:ext cx="8340134" cy="4760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8989531" y="763905"/>
            <a:ext cx="3242310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301155" y="864830"/>
            <a:ext cx="289084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前端设计</a:t>
            </a:r>
            <a:endParaRPr kumimoji="1" lang="en-US" altLang="zh-CN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98475" y="1073551"/>
            <a:ext cx="7967345" cy="1246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altLang="en-US" sz="1100" b="0" dirty="0">
              <a:latin typeface="等线" charset="0"/>
              <a:cs typeface="等线" charset="0"/>
            </a:endParaRPr>
          </a:p>
          <a:p>
            <a:pPr indent="0"/>
            <a:r>
              <a:rPr lang="zh-CN" altLang="en-US" sz="32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用户可以自由关注感兴趣的其他用户并查看关注自己的人</a:t>
            </a:r>
            <a:endParaRPr lang="zh-CN" altLang="en-US" sz="2400" dirty="0"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3556000" y="420497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endParaRPr lang="en-US" altLang="zh-CN" sz="1050" b="0">
              <a:latin typeface="等线" charset="0"/>
              <a:cs typeface="等线" charset="0"/>
            </a:endParaRPr>
          </a:p>
          <a:p>
            <a:pPr marL="0" indent="0" algn="l"/>
            <a:r>
              <a:rPr lang="en-US" altLang="zh-CN" sz="1050" b="0">
                <a:latin typeface="等线" charset="0"/>
                <a:cs typeface="等线" charset="0"/>
              </a:rPr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98475" y="343535"/>
            <a:ext cx="224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20" indent="-236220" algn="l"/>
            <a:r>
              <a:rPr lang="zh-CN" altLang="en-US" sz="2800" b="1" dirty="0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  <a:sym typeface="+mn-ea"/>
              </a:rPr>
              <a:t>关注与粉丝</a:t>
            </a:r>
            <a:endParaRPr lang="zh-CN" altLang="en-US" sz="2800" b="1" dirty="0">
              <a:solidFill>
                <a:srgbClr val="4BC9D0"/>
              </a:solidFill>
              <a:latin typeface="Lantinghei SC Demibold" panose="02000000000000000000" charset="-122"/>
              <a:ea typeface="Lantinghei SC Demibold" panose="02000000000000000000" charset="-122"/>
              <a:cs typeface="等线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E3120E-8579-4DB3-AACF-44C7973DC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14"/>
          <a:stretch/>
        </p:blipFill>
        <p:spPr>
          <a:xfrm>
            <a:off x="1004887" y="2380912"/>
            <a:ext cx="10182225" cy="4314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037673" y="763905"/>
            <a:ext cx="3168931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303488" y="865505"/>
            <a:ext cx="288914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前端设计</a:t>
            </a:r>
            <a:endParaRPr kumimoji="1" lang="en-US" altLang="zh-CN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612774" y="865505"/>
            <a:ext cx="7127727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altLang="en-US" sz="1400" b="1" dirty="0">
              <a:latin typeface="等线" charset="0"/>
              <a:cs typeface="等线" charset="0"/>
            </a:endParaRPr>
          </a:p>
          <a:p>
            <a:pPr indent="0"/>
            <a:r>
              <a:rPr lang="zh-CN" altLang="en-US" sz="32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个人资料页，包括编辑功能和修改密码</a:t>
            </a:r>
            <a:endParaRPr lang="zh-CN" altLang="en-US" sz="1400" b="1" dirty="0">
              <a:latin typeface="等线" charset="0"/>
              <a:cs typeface="等线" charset="0"/>
            </a:endParaRPr>
          </a:p>
          <a:p>
            <a:pPr indent="0"/>
            <a:r>
              <a:rPr lang="zh-CN" altLang="en-US" sz="1400" b="1" dirty="0">
                <a:latin typeface="等线" charset="0"/>
                <a:cs typeface="等线" charset="0"/>
              </a:rPr>
              <a:t> 	</a:t>
            </a:r>
            <a:endParaRPr lang="en-US" sz="2800" b="1" dirty="0"/>
          </a:p>
        </p:txBody>
      </p:sp>
      <p:sp>
        <p:nvSpPr>
          <p:cNvPr id="4" name="Text Box 3"/>
          <p:cNvSpPr txBox="1"/>
          <p:nvPr/>
        </p:nvSpPr>
        <p:spPr>
          <a:xfrm>
            <a:off x="612775" y="343535"/>
            <a:ext cx="201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20" indent="-236220" algn="l"/>
            <a:r>
              <a:rPr lang="zh-CN" altLang="en-US" sz="2800" b="1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  <a:sym typeface="+mn-ea"/>
              </a:rPr>
              <a:t>个人资料页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112C36-3A0E-44A6-BA02-BAC8075A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" y="1884879"/>
            <a:ext cx="2663307" cy="49228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5C86D9-C652-4931-9CD0-499963281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442" y="1875111"/>
            <a:ext cx="5446765" cy="49228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8CE41F-35DA-4656-A821-AF581DB64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872" y="1985720"/>
            <a:ext cx="3279218" cy="2355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1387DF-C637-4136-9A68-19413D5A9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4872" y="4341511"/>
            <a:ext cx="3279218" cy="24683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6545" y="-7620"/>
            <a:ext cx="389191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3969558" y="94116"/>
            <a:ext cx="7315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PART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FIVE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4284922" y="2925785"/>
            <a:ext cx="4235302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9pPr>
          </a:lstStyle>
          <a:p>
            <a:pPr indent="0">
              <a:buFont typeface="Arial" panose="020B0604020202090204" pitchFamily="34" charset="0"/>
              <a:buNone/>
            </a:pPr>
            <a:r>
              <a:rPr kumimoji="1" lang="zh-CN" altLang="en-US" sz="6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产品演示</a:t>
            </a:r>
          </a:p>
        </p:txBody>
      </p:sp>
    </p:spTree>
    <p:extLst>
      <p:ext uri="{BB962C8B-B14F-4D97-AF65-F5344CB8AC3E}">
        <p14:creationId xmlns:p14="http://schemas.microsoft.com/office/powerpoint/2010/main" val="1726668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9115" y="1771015"/>
            <a:ext cx="77857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charset="0"/>
              </a:rPr>
              <a:t>T H A N K S !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86381" y="3776612"/>
            <a:ext cx="6534607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 请多指点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6545" y="-7620"/>
            <a:ext cx="389191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3969558" y="94116"/>
            <a:ext cx="7315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PART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ONE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2349796" y="2783499"/>
            <a:ext cx="8091376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9pPr>
          </a:lstStyle>
          <a:p>
            <a:pPr indent="0">
              <a:buFont typeface="Arial" panose="020B0604020202090204" pitchFamily="34" charset="0"/>
              <a:buNone/>
            </a:pPr>
            <a:r>
              <a:rPr kumimoji="1" lang="en-US" altLang="zh-CN" sz="6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 </a:t>
            </a:r>
            <a:r>
              <a:rPr kumimoji="1" lang="zh-CN" altLang="en-US" sz="6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简介与需求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2580" y="787968"/>
            <a:ext cx="5047984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7241258" y="876935"/>
            <a:ext cx="533174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简介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88" name="Subtitle 2">
            <a:extLst>
              <a:ext uri="{FF2B5EF4-FFF2-40B4-BE49-F238E27FC236}">
                <a16:creationId xmlns:a16="http://schemas.microsoft.com/office/drawing/2014/main" id="{4E4ED00D-257A-4364-BDE8-F91234974D9E}"/>
              </a:ext>
            </a:extLst>
          </p:cNvPr>
          <p:cNvSpPr txBox="1"/>
          <p:nvPr/>
        </p:nvSpPr>
        <p:spPr>
          <a:xfrm>
            <a:off x="5330666" y="2741281"/>
            <a:ext cx="5993765" cy="300207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计划会议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1430655" lvl="1" indent="-3429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增量内容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1430655" lvl="1" indent="-3429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人员分工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1430655" lvl="1" indent="-3429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时间计划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站会记录</a:t>
            </a:r>
          </a:p>
        </p:txBody>
      </p:sp>
      <p:sp>
        <p:nvSpPr>
          <p:cNvPr id="187" name="AutoShape 9">
            <a:extLst>
              <a:ext uri="{FF2B5EF4-FFF2-40B4-BE49-F238E27FC236}">
                <a16:creationId xmlns:a16="http://schemas.microsoft.com/office/drawing/2014/main" id="{FA44A007-6BBA-465A-9CCF-2F1A70D2F60D}"/>
              </a:ext>
            </a:extLst>
          </p:cNvPr>
          <p:cNvSpPr/>
          <p:nvPr/>
        </p:nvSpPr>
        <p:spPr bwMode="auto">
          <a:xfrm>
            <a:off x="2913698" y="3605690"/>
            <a:ext cx="2278063" cy="2414588"/>
          </a:xfrm>
          <a:custGeom>
            <a:avLst/>
            <a:gdLst>
              <a:gd name="T0" fmla="*/ 2278063 w 21578"/>
              <a:gd name="T1" fmla="*/ 2604186 h 20784"/>
              <a:gd name="T2" fmla="*/ 2278063 w 21578"/>
              <a:gd name="T3" fmla="*/ 2604186 h 20784"/>
              <a:gd name="T4" fmla="*/ 2278063 w 21578"/>
              <a:gd name="T5" fmla="*/ 2604186 h 20784"/>
              <a:gd name="T6" fmla="*/ 2278063 w 21578"/>
              <a:gd name="T7" fmla="*/ 2604186 h 207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8" h="20784">
                <a:moveTo>
                  <a:pt x="10823" y="20042"/>
                </a:moveTo>
                <a:cubicBezTo>
                  <a:pt x="10666" y="20041"/>
                  <a:pt x="10535" y="19928"/>
                  <a:pt x="10514" y="19782"/>
                </a:cubicBezTo>
                <a:cubicBezTo>
                  <a:pt x="10512" y="19768"/>
                  <a:pt x="10511" y="19755"/>
                  <a:pt x="10511" y="19740"/>
                </a:cubicBezTo>
                <a:cubicBezTo>
                  <a:pt x="10511" y="19574"/>
                  <a:pt x="10651" y="19440"/>
                  <a:pt x="10823" y="19439"/>
                </a:cubicBezTo>
                <a:cubicBezTo>
                  <a:pt x="10982" y="19439"/>
                  <a:pt x="11112" y="19552"/>
                  <a:pt x="11133" y="19699"/>
                </a:cubicBezTo>
                <a:cubicBezTo>
                  <a:pt x="11135" y="19713"/>
                  <a:pt x="11136" y="19726"/>
                  <a:pt x="11137" y="19740"/>
                </a:cubicBezTo>
                <a:cubicBezTo>
                  <a:pt x="11136" y="19907"/>
                  <a:pt x="10996" y="20041"/>
                  <a:pt x="10823" y="20042"/>
                </a:cubicBezTo>
                <a:close/>
                <a:moveTo>
                  <a:pt x="10823" y="19231"/>
                </a:moveTo>
                <a:cubicBezTo>
                  <a:pt x="10666" y="19232"/>
                  <a:pt x="10535" y="19118"/>
                  <a:pt x="10514" y="18972"/>
                </a:cubicBezTo>
                <a:cubicBezTo>
                  <a:pt x="10512" y="18958"/>
                  <a:pt x="10511" y="18944"/>
                  <a:pt x="10511" y="18930"/>
                </a:cubicBezTo>
                <a:cubicBezTo>
                  <a:pt x="10511" y="18764"/>
                  <a:pt x="10651" y="18629"/>
                  <a:pt x="10823" y="18629"/>
                </a:cubicBezTo>
                <a:cubicBezTo>
                  <a:pt x="10982" y="18629"/>
                  <a:pt x="11112" y="18742"/>
                  <a:pt x="11133" y="18889"/>
                </a:cubicBezTo>
                <a:cubicBezTo>
                  <a:pt x="11135" y="18902"/>
                  <a:pt x="11136" y="18916"/>
                  <a:pt x="11136" y="18930"/>
                </a:cubicBezTo>
                <a:cubicBezTo>
                  <a:pt x="11136" y="19097"/>
                  <a:pt x="10996" y="19231"/>
                  <a:pt x="10823" y="19231"/>
                </a:cubicBezTo>
                <a:close/>
                <a:moveTo>
                  <a:pt x="7457" y="16177"/>
                </a:moveTo>
                <a:cubicBezTo>
                  <a:pt x="7210" y="15895"/>
                  <a:pt x="6959" y="15579"/>
                  <a:pt x="6699" y="15223"/>
                </a:cubicBezTo>
                <a:cubicBezTo>
                  <a:pt x="7515" y="14946"/>
                  <a:pt x="8030" y="14268"/>
                  <a:pt x="8339" y="13451"/>
                </a:cubicBezTo>
                <a:cubicBezTo>
                  <a:pt x="9134" y="14016"/>
                  <a:pt x="10004" y="14364"/>
                  <a:pt x="10658" y="14364"/>
                </a:cubicBezTo>
                <a:cubicBezTo>
                  <a:pt x="10705" y="14363"/>
                  <a:pt x="10752" y="14363"/>
                  <a:pt x="10796" y="14360"/>
                </a:cubicBezTo>
                <a:cubicBezTo>
                  <a:pt x="10840" y="14362"/>
                  <a:pt x="10887" y="14364"/>
                  <a:pt x="10934" y="14364"/>
                </a:cubicBezTo>
                <a:cubicBezTo>
                  <a:pt x="11600" y="14364"/>
                  <a:pt x="12489" y="14003"/>
                  <a:pt x="13295" y="13420"/>
                </a:cubicBezTo>
                <a:cubicBezTo>
                  <a:pt x="13591" y="14215"/>
                  <a:pt x="14078" y="14884"/>
                  <a:pt x="14846" y="15185"/>
                </a:cubicBezTo>
                <a:cubicBezTo>
                  <a:pt x="14879" y="15199"/>
                  <a:pt x="14913" y="15211"/>
                  <a:pt x="14948" y="15223"/>
                </a:cubicBezTo>
                <a:cubicBezTo>
                  <a:pt x="13519" y="16893"/>
                  <a:pt x="12552" y="17717"/>
                  <a:pt x="10789" y="18338"/>
                </a:cubicBezTo>
                <a:cubicBezTo>
                  <a:pt x="9475" y="17953"/>
                  <a:pt x="8502" y="17373"/>
                  <a:pt x="7457" y="16177"/>
                </a:cubicBezTo>
                <a:close/>
                <a:moveTo>
                  <a:pt x="9883" y="12696"/>
                </a:moveTo>
                <a:cubicBezTo>
                  <a:pt x="9289" y="12505"/>
                  <a:pt x="8889" y="12183"/>
                  <a:pt x="8711" y="11819"/>
                </a:cubicBezTo>
                <a:cubicBezTo>
                  <a:pt x="8628" y="11652"/>
                  <a:pt x="8593" y="11478"/>
                  <a:pt x="8606" y="11302"/>
                </a:cubicBezTo>
                <a:cubicBezTo>
                  <a:pt x="8626" y="11054"/>
                  <a:pt x="8787" y="10851"/>
                  <a:pt x="9039" y="10694"/>
                </a:cubicBezTo>
                <a:cubicBezTo>
                  <a:pt x="9616" y="10331"/>
                  <a:pt x="10665" y="10214"/>
                  <a:pt x="11525" y="10360"/>
                </a:cubicBezTo>
                <a:cubicBezTo>
                  <a:pt x="12228" y="10479"/>
                  <a:pt x="12805" y="10775"/>
                  <a:pt x="12890" y="11258"/>
                </a:cubicBezTo>
                <a:cubicBezTo>
                  <a:pt x="12897" y="11300"/>
                  <a:pt x="12901" y="11342"/>
                  <a:pt x="12901" y="11387"/>
                </a:cubicBezTo>
                <a:cubicBezTo>
                  <a:pt x="12899" y="11937"/>
                  <a:pt x="12531" y="12432"/>
                  <a:pt x="11707" y="12697"/>
                </a:cubicBezTo>
                <a:cubicBezTo>
                  <a:pt x="11362" y="12807"/>
                  <a:pt x="11131" y="12388"/>
                  <a:pt x="10796" y="12388"/>
                </a:cubicBezTo>
                <a:cubicBezTo>
                  <a:pt x="10459" y="12388"/>
                  <a:pt x="10229" y="12808"/>
                  <a:pt x="9883" y="12696"/>
                </a:cubicBezTo>
                <a:close/>
                <a:moveTo>
                  <a:pt x="6644" y="7492"/>
                </a:moveTo>
                <a:cubicBezTo>
                  <a:pt x="6587" y="6839"/>
                  <a:pt x="6579" y="6191"/>
                  <a:pt x="6604" y="5702"/>
                </a:cubicBezTo>
                <a:cubicBezTo>
                  <a:pt x="6606" y="5659"/>
                  <a:pt x="6606" y="5619"/>
                  <a:pt x="6606" y="5581"/>
                </a:cubicBezTo>
                <a:cubicBezTo>
                  <a:pt x="6660" y="4963"/>
                  <a:pt x="6812" y="4425"/>
                  <a:pt x="7100" y="4000"/>
                </a:cubicBezTo>
                <a:cubicBezTo>
                  <a:pt x="7485" y="3432"/>
                  <a:pt x="8509" y="3498"/>
                  <a:pt x="9573" y="3934"/>
                </a:cubicBezTo>
                <a:cubicBezTo>
                  <a:pt x="11372" y="4669"/>
                  <a:pt x="12488" y="6178"/>
                  <a:pt x="14997" y="6305"/>
                </a:cubicBezTo>
                <a:lnTo>
                  <a:pt x="14996" y="6371"/>
                </a:lnTo>
                <a:cubicBezTo>
                  <a:pt x="14975" y="7641"/>
                  <a:pt x="14748" y="9350"/>
                  <a:pt x="14195" y="10001"/>
                </a:cubicBezTo>
                <a:cubicBezTo>
                  <a:pt x="13969" y="10267"/>
                  <a:pt x="13689" y="10357"/>
                  <a:pt x="13346" y="10167"/>
                </a:cubicBezTo>
                <a:cubicBezTo>
                  <a:pt x="13331" y="10152"/>
                  <a:pt x="13314" y="10137"/>
                  <a:pt x="13297" y="10122"/>
                </a:cubicBezTo>
                <a:cubicBezTo>
                  <a:pt x="13281" y="10110"/>
                  <a:pt x="13266" y="10098"/>
                  <a:pt x="13250" y="10085"/>
                </a:cubicBezTo>
                <a:cubicBezTo>
                  <a:pt x="12776" y="9735"/>
                  <a:pt x="11980" y="9412"/>
                  <a:pt x="10752" y="9595"/>
                </a:cubicBezTo>
                <a:cubicBezTo>
                  <a:pt x="9524" y="9413"/>
                  <a:pt x="8728" y="9735"/>
                  <a:pt x="8255" y="10085"/>
                </a:cubicBezTo>
                <a:cubicBezTo>
                  <a:pt x="8218" y="10112"/>
                  <a:pt x="8186" y="10140"/>
                  <a:pt x="8158" y="10167"/>
                </a:cubicBezTo>
                <a:cubicBezTo>
                  <a:pt x="7208" y="10693"/>
                  <a:pt x="6781" y="9076"/>
                  <a:pt x="6644" y="7492"/>
                </a:cubicBezTo>
                <a:close/>
                <a:moveTo>
                  <a:pt x="5042" y="7708"/>
                </a:moveTo>
                <a:cubicBezTo>
                  <a:pt x="5042" y="7365"/>
                  <a:pt x="5097" y="7027"/>
                  <a:pt x="5211" y="6730"/>
                </a:cubicBezTo>
                <a:cubicBezTo>
                  <a:pt x="5500" y="5972"/>
                  <a:pt x="5985" y="5850"/>
                  <a:pt x="6197" y="6771"/>
                </a:cubicBezTo>
                <a:cubicBezTo>
                  <a:pt x="6246" y="6984"/>
                  <a:pt x="6279" y="7243"/>
                  <a:pt x="6298" y="7539"/>
                </a:cubicBezTo>
                <a:cubicBezTo>
                  <a:pt x="6341" y="8194"/>
                  <a:pt x="6316" y="9027"/>
                  <a:pt x="6249" y="9926"/>
                </a:cubicBezTo>
                <a:cubicBezTo>
                  <a:pt x="5476" y="9695"/>
                  <a:pt x="5040" y="8681"/>
                  <a:pt x="5042" y="7708"/>
                </a:cubicBezTo>
                <a:close/>
                <a:moveTo>
                  <a:pt x="16097" y="6224"/>
                </a:moveTo>
                <a:cubicBezTo>
                  <a:pt x="16191" y="6335"/>
                  <a:pt x="16287" y="6511"/>
                  <a:pt x="16378" y="6761"/>
                </a:cubicBezTo>
                <a:cubicBezTo>
                  <a:pt x="16758" y="7804"/>
                  <a:pt x="16430" y="9325"/>
                  <a:pt x="15581" y="9815"/>
                </a:cubicBezTo>
                <a:cubicBezTo>
                  <a:pt x="15505" y="9859"/>
                  <a:pt x="15426" y="9894"/>
                  <a:pt x="15342" y="9921"/>
                </a:cubicBezTo>
                <a:lnTo>
                  <a:pt x="15337" y="9848"/>
                </a:lnTo>
                <a:cubicBezTo>
                  <a:pt x="15243" y="8541"/>
                  <a:pt x="15266" y="7578"/>
                  <a:pt x="15370" y="6951"/>
                </a:cubicBezTo>
                <a:cubicBezTo>
                  <a:pt x="15416" y="6668"/>
                  <a:pt x="15487" y="6444"/>
                  <a:pt x="15574" y="6294"/>
                </a:cubicBezTo>
                <a:cubicBezTo>
                  <a:pt x="15717" y="6045"/>
                  <a:pt x="15906" y="5999"/>
                  <a:pt x="16097" y="6224"/>
                </a:cubicBezTo>
                <a:close/>
                <a:moveTo>
                  <a:pt x="21577" y="18828"/>
                </a:moveTo>
                <a:cubicBezTo>
                  <a:pt x="21582" y="18641"/>
                  <a:pt x="21571" y="18466"/>
                  <a:pt x="21549" y="18301"/>
                </a:cubicBezTo>
                <a:cubicBezTo>
                  <a:pt x="21507" y="18013"/>
                  <a:pt x="21425" y="17755"/>
                  <a:pt x="21308" y="17523"/>
                </a:cubicBezTo>
                <a:cubicBezTo>
                  <a:pt x="20556" y="16031"/>
                  <a:pt x="18364" y="15581"/>
                  <a:pt x="16414" y="14975"/>
                </a:cubicBezTo>
                <a:cubicBezTo>
                  <a:pt x="16088" y="14874"/>
                  <a:pt x="15770" y="14768"/>
                  <a:pt x="15465" y="14653"/>
                </a:cubicBezTo>
                <a:cubicBezTo>
                  <a:pt x="14463" y="14272"/>
                  <a:pt x="14031" y="13671"/>
                  <a:pt x="13878" y="12946"/>
                </a:cubicBezTo>
                <a:cubicBezTo>
                  <a:pt x="14360" y="12503"/>
                  <a:pt x="14775" y="11982"/>
                  <a:pt x="15041" y="11421"/>
                </a:cubicBezTo>
                <a:cubicBezTo>
                  <a:pt x="15158" y="11261"/>
                  <a:pt x="15267" y="11096"/>
                  <a:pt x="15370" y="10925"/>
                </a:cubicBezTo>
                <a:cubicBezTo>
                  <a:pt x="15467" y="10766"/>
                  <a:pt x="15557" y="10601"/>
                  <a:pt x="15641" y="10433"/>
                </a:cubicBezTo>
                <a:cubicBezTo>
                  <a:pt x="15976" y="10325"/>
                  <a:pt x="16259" y="10117"/>
                  <a:pt x="16490" y="9841"/>
                </a:cubicBezTo>
                <a:cubicBezTo>
                  <a:pt x="16535" y="9789"/>
                  <a:pt x="16577" y="9733"/>
                  <a:pt x="16617" y="9676"/>
                </a:cubicBezTo>
                <a:cubicBezTo>
                  <a:pt x="16837" y="9360"/>
                  <a:pt x="16996" y="8976"/>
                  <a:pt x="17086" y="8571"/>
                </a:cubicBezTo>
                <a:cubicBezTo>
                  <a:pt x="17191" y="8105"/>
                  <a:pt x="17209" y="7600"/>
                  <a:pt x="17129" y="7133"/>
                </a:cubicBezTo>
                <a:cubicBezTo>
                  <a:pt x="17072" y="6793"/>
                  <a:pt x="16962" y="6470"/>
                  <a:pt x="16797" y="6190"/>
                </a:cubicBezTo>
                <a:cubicBezTo>
                  <a:pt x="16795" y="6170"/>
                  <a:pt x="16792" y="6151"/>
                  <a:pt x="16789" y="6131"/>
                </a:cubicBezTo>
                <a:cubicBezTo>
                  <a:pt x="16200" y="1692"/>
                  <a:pt x="14066" y="-816"/>
                  <a:pt x="9851" y="239"/>
                </a:cubicBezTo>
                <a:cubicBezTo>
                  <a:pt x="9518" y="286"/>
                  <a:pt x="9198" y="356"/>
                  <a:pt x="8893" y="448"/>
                </a:cubicBezTo>
                <a:cubicBezTo>
                  <a:pt x="5932" y="550"/>
                  <a:pt x="4997" y="3731"/>
                  <a:pt x="4782" y="6184"/>
                </a:cubicBezTo>
                <a:cubicBezTo>
                  <a:pt x="4616" y="6466"/>
                  <a:pt x="4505" y="6791"/>
                  <a:pt x="4447" y="7133"/>
                </a:cubicBezTo>
                <a:cubicBezTo>
                  <a:pt x="4411" y="7348"/>
                  <a:pt x="4395" y="7571"/>
                  <a:pt x="4398" y="7794"/>
                </a:cubicBezTo>
                <a:cubicBezTo>
                  <a:pt x="4402" y="8056"/>
                  <a:pt x="4433" y="8319"/>
                  <a:pt x="4490" y="8571"/>
                </a:cubicBezTo>
                <a:cubicBezTo>
                  <a:pt x="4597" y="9051"/>
                  <a:pt x="4799" y="9499"/>
                  <a:pt x="5086" y="9842"/>
                </a:cubicBezTo>
                <a:cubicBezTo>
                  <a:pt x="5316" y="10117"/>
                  <a:pt x="5600" y="10326"/>
                  <a:pt x="5936" y="10434"/>
                </a:cubicBezTo>
                <a:cubicBezTo>
                  <a:pt x="6044" y="10650"/>
                  <a:pt x="6163" y="10860"/>
                  <a:pt x="6291" y="11063"/>
                </a:cubicBezTo>
                <a:cubicBezTo>
                  <a:pt x="6383" y="11206"/>
                  <a:pt x="6479" y="11345"/>
                  <a:pt x="6579" y="11480"/>
                </a:cubicBezTo>
                <a:cubicBezTo>
                  <a:pt x="6677" y="11678"/>
                  <a:pt x="6794" y="11872"/>
                  <a:pt x="6926" y="12058"/>
                </a:cubicBezTo>
                <a:cubicBezTo>
                  <a:pt x="7148" y="12373"/>
                  <a:pt x="7413" y="12667"/>
                  <a:pt x="7702" y="12933"/>
                </a:cubicBezTo>
                <a:cubicBezTo>
                  <a:pt x="7551" y="13666"/>
                  <a:pt x="7119" y="14270"/>
                  <a:pt x="6111" y="14653"/>
                </a:cubicBezTo>
                <a:cubicBezTo>
                  <a:pt x="4168" y="15391"/>
                  <a:pt x="1629" y="15724"/>
                  <a:pt x="537" y="17106"/>
                </a:cubicBezTo>
                <a:cubicBezTo>
                  <a:pt x="183" y="17554"/>
                  <a:pt x="-18" y="18111"/>
                  <a:pt x="1" y="18828"/>
                </a:cubicBezTo>
                <a:cubicBezTo>
                  <a:pt x="14" y="19314"/>
                  <a:pt x="182" y="19819"/>
                  <a:pt x="453" y="20322"/>
                </a:cubicBezTo>
                <a:cubicBezTo>
                  <a:pt x="535" y="20477"/>
                  <a:pt x="627" y="20630"/>
                  <a:pt x="727" y="20784"/>
                </a:cubicBezTo>
                <a:lnTo>
                  <a:pt x="3059" y="20783"/>
                </a:lnTo>
                <a:lnTo>
                  <a:pt x="20851" y="20782"/>
                </a:lnTo>
                <a:cubicBezTo>
                  <a:pt x="21279" y="20126"/>
                  <a:pt x="21559" y="19460"/>
                  <a:pt x="21577" y="1882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89" name="AutoShape 10">
            <a:extLst>
              <a:ext uri="{FF2B5EF4-FFF2-40B4-BE49-F238E27FC236}">
                <a16:creationId xmlns:a16="http://schemas.microsoft.com/office/drawing/2014/main" id="{2E40BD72-701E-462A-9273-8C58D51C3C43}"/>
              </a:ext>
            </a:extLst>
          </p:cNvPr>
          <p:cNvSpPr/>
          <p:nvPr/>
        </p:nvSpPr>
        <p:spPr bwMode="auto">
          <a:xfrm>
            <a:off x="649130" y="3727926"/>
            <a:ext cx="2125663" cy="2301875"/>
          </a:xfrm>
          <a:custGeom>
            <a:avLst/>
            <a:gdLst>
              <a:gd name="T0" fmla="*/ 2125663 w 21498"/>
              <a:gd name="T1" fmla="*/ 2519395 h 20625"/>
              <a:gd name="T2" fmla="*/ 2125663 w 21498"/>
              <a:gd name="T3" fmla="*/ 2519395 h 20625"/>
              <a:gd name="T4" fmla="*/ 2125663 w 21498"/>
              <a:gd name="T5" fmla="*/ 2519395 h 20625"/>
              <a:gd name="T6" fmla="*/ 2125663 w 21498"/>
              <a:gd name="T7" fmla="*/ 2519395 h 20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8" h="20625">
                <a:moveTo>
                  <a:pt x="7956" y="18658"/>
                </a:moveTo>
                <a:cubicBezTo>
                  <a:pt x="7975" y="18633"/>
                  <a:pt x="8005" y="18613"/>
                  <a:pt x="8046" y="18607"/>
                </a:cubicBezTo>
                <a:cubicBezTo>
                  <a:pt x="8070" y="18604"/>
                  <a:pt x="8099" y="18609"/>
                  <a:pt x="8121" y="18620"/>
                </a:cubicBezTo>
                <a:lnTo>
                  <a:pt x="8166" y="18642"/>
                </a:lnTo>
                <a:lnTo>
                  <a:pt x="8214" y="18665"/>
                </a:lnTo>
                <a:lnTo>
                  <a:pt x="8263" y="18687"/>
                </a:lnTo>
                <a:lnTo>
                  <a:pt x="8312" y="18709"/>
                </a:lnTo>
                <a:lnTo>
                  <a:pt x="8345" y="18723"/>
                </a:lnTo>
                <a:cubicBezTo>
                  <a:pt x="8357" y="18729"/>
                  <a:pt x="8367" y="18735"/>
                  <a:pt x="8377" y="18744"/>
                </a:cubicBezTo>
                <a:cubicBezTo>
                  <a:pt x="8430" y="18793"/>
                  <a:pt x="8427" y="18855"/>
                  <a:pt x="8395" y="18899"/>
                </a:cubicBezTo>
                <a:cubicBezTo>
                  <a:pt x="8363" y="18943"/>
                  <a:pt x="8300" y="18968"/>
                  <a:pt x="8236" y="18940"/>
                </a:cubicBezTo>
                <a:lnTo>
                  <a:pt x="8204" y="18926"/>
                </a:lnTo>
                <a:lnTo>
                  <a:pt x="8152" y="18903"/>
                </a:lnTo>
                <a:lnTo>
                  <a:pt x="8101" y="18879"/>
                </a:lnTo>
                <a:lnTo>
                  <a:pt x="8050" y="18855"/>
                </a:lnTo>
                <a:lnTo>
                  <a:pt x="8002" y="18832"/>
                </a:lnTo>
                <a:cubicBezTo>
                  <a:pt x="7928" y="18794"/>
                  <a:pt x="7918" y="18712"/>
                  <a:pt x="7956" y="18658"/>
                </a:cubicBezTo>
                <a:close/>
                <a:moveTo>
                  <a:pt x="6940" y="18119"/>
                </a:moveTo>
                <a:lnTo>
                  <a:pt x="6940" y="18118"/>
                </a:lnTo>
                <a:lnTo>
                  <a:pt x="6900" y="18081"/>
                </a:lnTo>
                <a:lnTo>
                  <a:pt x="6894" y="18076"/>
                </a:lnTo>
                <a:lnTo>
                  <a:pt x="6859" y="18044"/>
                </a:lnTo>
                <a:lnTo>
                  <a:pt x="6820" y="18005"/>
                </a:lnTo>
                <a:lnTo>
                  <a:pt x="6781" y="17967"/>
                </a:lnTo>
                <a:lnTo>
                  <a:pt x="6757" y="17942"/>
                </a:lnTo>
                <a:cubicBezTo>
                  <a:pt x="6748" y="17932"/>
                  <a:pt x="6742" y="17924"/>
                  <a:pt x="6736" y="17912"/>
                </a:cubicBezTo>
                <a:cubicBezTo>
                  <a:pt x="6674" y="17785"/>
                  <a:pt x="6852" y="17682"/>
                  <a:pt x="6946" y="17781"/>
                </a:cubicBezTo>
                <a:lnTo>
                  <a:pt x="6968" y="17803"/>
                </a:lnTo>
                <a:lnTo>
                  <a:pt x="7004" y="17840"/>
                </a:lnTo>
                <a:lnTo>
                  <a:pt x="7041" y="17876"/>
                </a:lnTo>
                <a:lnTo>
                  <a:pt x="7079" y="17911"/>
                </a:lnTo>
                <a:lnTo>
                  <a:pt x="7117" y="17946"/>
                </a:lnTo>
                <a:lnTo>
                  <a:pt x="7117" y="17947"/>
                </a:lnTo>
                <a:cubicBezTo>
                  <a:pt x="7128" y="17957"/>
                  <a:pt x="7136" y="17966"/>
                  <a:pt x="7143" y="17979"/>
                </a:cubicBezTo>
                <a:cubicBezTo>
                  <a:pt x="7187" y="18071"/>
                  <a:pt x="7114" y="18148"/>
                  <a:pt x="7034" y="18152"/>
                </a:cubicBezTo>
                <a:cubicBezTo>
                  <a:pt x="7002" y="18154"/>
                  <a:pt x="6968" y="18145"/>
                  <a:pt x="6940" y="18119"/>
                </a:cubicBezTo>
                <a:close/>
                <a:moveTo>
                  <a:pt x="9441" y="19094"/>
                </a:moveTo>
                <a:cubicBezTo>
                  <a:pt x="9467" y="19082"/>
                  <a:pt x="9495" y="19077"/>
                  <a:pt x="9524" y="19083"/>
                </a:cubicBezTo>
                <a:lnTo>
                  <a:pt x="9570" y="19092"/>
                </a:lnTo>
                <a:lnTo>
                  <a:pt x="9626" y="19102"/>
                </a:lnTo>
                <a:lnTo>
                  <a:pt x="9681" y="19111"/>
                </a:lnTo>
                <a:lnTo>
                  <a:pt x="9736" y="19120"/>
                </a:lnTo>
                <a:lnTo>
                  <a:pt x="9770" y="19125"/>
                </a:lnTo>
                <a:cubicBezTo>
                  <a:pt x="9824" y="19134"/>
                  <a:pt x="9864" y="19171"/>
                  <a:pt x="9875" y="19222"/>
                </a:cubicBezTo>
                <a:cubicBezTo>
                  <a:pt x="9884" y="19266"/>
                  <a:pt x="9865" y="19308"/>
                  <a:pt x="9831" y="19335"/>
                </a:cubicBezTo>
                <a:cubicBezTo>
                  <a:pt x="9804" y="19356"/>
                  <a:pt x="9767" y="19367"/>
                  <a:pt x="9729" y="19361"/>
                </a:cubicBezTo>
                <a:lnTo>
                  <a:pt x="9694" y="19356"/>
                </a:lnTo>
                <a:lnTo>
                  <a:pt x="9637" y="19347"/>
                </a:lnTo>
                <a:lnTo>
                  <a:pt x="9579" y="19337"/>
                </a:lnTo>
                <a:lnTo>
                  <a:pt x="9522" y="19327"/>
                </a:lnTo>
                <a:lnTo>
                  <a:pt x="9474" y="19317"/>
                </a:lnTo>
                <a:cubicBezTo>
                  <a:pt x="9365" y="19295"/>
                  <a:pt x="9338" y="19170"/>
                  <a:pt x="9417" y="19109"/>
                </a:cubicBezTo>
                <a:cubicBezTo>
                  <a:pt x="9424" y="19103"/>
                  <a:pt x="9432" y="19098"/>
                  <a:pt x="9441" y="19094"/>
                </a:cubicBezTo>
                <a:close/>
                <a:moveTo>
                  <a:pt x="6039" y="16913"/>
                </a:moveTo>
                <a:lnTo>
                  <a:pt x="6023" y="16879"/>
                </a:lnTo>
                <a:lnTo>
                  <a:pt x="6000" y="16827"/>
                </a:lnTo>
                <a:lnTo>
                  <a:pt x="5977" y="16775"/>
                </a:lnTo>
                <a:lnTo>
                  <a:pt x="5956" y="16722"/>
                </a:lnTo>
                <a:lnTo>
                  <a:pt x="5941" y="16685"/>
                </a:lnTo>
                <a:cubicBezTo>
                  <a:pt x="5916" y="16620"/>
                  <a:pt x="5956" y="16547"/>
                  <a:pt x="6027" y="16529"/>
                </a:cubicBezTo>
                <a:cubicBezTo>
                  <a:pt x="6046" y="16523"/>
                  <a:pt x="6066" y="16523"/>
                  <a:pt x="6084" y="16526"/>
                </a:cubicBezTo>
                <a:cubicBezTo>
                  <a:pt x="6112" y="16531"/>
                  <a:pt x="6138" y="16545"/>
                  <a:pt x="6157" y="16566"/>
                </a:cubicBezTo>
                <a:cubicBezTo>
                  <a:pt x="6166" y="16576"/>
                  <a:pt x="6175" y="16589"/>
                  <a:pt x="6181" y="16603"/>
                </a:cubicBezTo>
                <a:lnTo>
                  <a:pt x="6194" y="16637"/>
                </a:lnTo>
                <a:lnTo>
                  <a:pt x="6214" y="16687"/>
                </a:lnTo>
                <a:lnTo>
                  <a:pt x="6235" y="16736"/>
                </a:lnTo>
                <a:lnTo>
                  <a:pt x="6258" y="16784"/>
                </a:lnTo>
                <a:lnTo>
                  <a:pt x="6273" y="16818"/>
                </a:lnTo>
                <a:cubicBezTo>
                  <a:pt x="6275" y="16823"/>
                  <a:pt x="6277" y="16829"/>
                  <a:pt x="6279" y="16834"/>
                </a:cubicBezTo>
                <a:cubicBezTo>
                  <a:pt x="6316" y="16984"/>
                  <a:pt x="6100" y="17043"/>
                  <a:pt x="6039" y="16913"/>
                </a:cubicBezTo>
                <a:close/>
                <a:moveTo>
                  <a:pt x="6650" y="15821"/>
                </a:moveTo>
                <a:cubicBezTo>
                  <a:pt x="6635" y="15625"/>
                  <a:pt x="6639" y="15419"/>
                  <a:pt x="6665" y="15201"/>
                </a:cubicBezTo>
                <a:cubicBezTo>
                  <a:pt x="6956" y="15104"/>
                  <a:pt x="7209" y="14956"/>
                  <a:pt x="7427" y="14771"/>
                </a:cubicBezTo>
                <a:cubicBezTo>
                  <a:pt x="7646" y="14584"/>
                  <a:pt x="7831" y="14359"/>
                  <a:pt x="7985" y="14107"/>
                </a:cubicBezTo>
                <a:cubicBezTo>
                  <a:pt x="8081" y="13950"/>
                  <a:pt x="8166" y="13783"/>
                  <a:pt x="8240" y="13608"/>
                </a:cubicBezTo>
                <a:cubicBezTo>
                  <a:pt x="8302" y="13461"/>
                  <a:pt x="8356" y="13308"/>
                  <a:pt x="8404" y="13152"/>
                </a:cubicBezTo>
                <a:cubicBezTo>
                  <a:pt x="9090" y="13498"/>
                  <a:pt x="9866" y="13694"/>
                  <a:pt x="10728" y="13691"/>
                </a:cubicBezTo>
                <a:cubicBezTo>
                  <a:pt x="10925" y="13691"/>
                  <a:pt x="11118" y="13680"/>
                  <a:pt x="11306" y="13658"/>
                </a:cubicBezTo>
                <a:cubicBezTo>
                  <a:pt x="11574" y="13629"/>
                  <a:pt x="11832" y="13580"/>
                  <a:pt x="12081" y="13512"/>
                </a:cubicBezTo>
                <a:cubicBezTo>
                  <a:pt x="12439" y="13414"/>
                  <a:pt x="12777" y="13279"/>
                  <a:pt x="13095" y="13113"/>
                </a:cubicBezTo>
                <a:cubicBezTo>
                  <a:pt x="13233" y="13594"/>
                  <a:pt x="13434" y="14042"/>
                  <a:pt x="13717" y="14408"/>
                </a:cubicBezTo>
                <a:cubicBezTo>
                  <a:pt x="13980" y="14747"/>
                  <a:pt x="14313" y="15016"/>
                  <a:pt x="14734" y="15175"/>
                </a:cubicBezTo>
                <a:cubicBezTo>
                  <a:pt x="14753" y="15305"/>
                  <a:pt x="14763" y="15432"/>
                  <a:pt x="14764" y="15555"/>
                </a:cubicBezTo>
                <a:cubicBezTo>
                  <a:pt x="14773" y="16096"/>
                  <a:pt x="14625" y="16565"/>
                  <a:pt x="14361" y="16963"/>
                </a:cubicBezTo>
                <a:cubicBezTo>
                  <a:pt x="14257" y="17121"/>
                  <a:pt x="14134" y="17268"/>
                  <a:pt x="13996" y="17402"/>
                </a:cubicBezTo>
                <a:cubicBezTo>
                  <a:pt x="13778" y="17616"/>
                  <a:pt x="13523" y="17801"/>
                  <a:pt x="13239" y="17956"/>
                </a:cubicBezTo>
                <a:cubicBezTo>
                  <a:pt x="12739" y="18230"/>
                  <a:pt x="12156" y="18413"/>
                  <a:pt x="11544" y="18504"/>
                </a:cubicBezTo>
                <a:cubicBezTo>
                  <a:pt x="10928" y="18596"/>
                  <a:pt x="10285" y="18593"/>
                  <a:pt x="9676" y="18495"/>
                </a:cubicBezTo>
                <a:cubicBezTo>
                  <a:pt x="8605" y="18322"/>
                  <a:pt x="7638" y="17854"/>
                  <a:pt x="7096" y="17080"/>
                </a:cubicBezTo>
                <a:cubicBezTo>
                  <a:pt x="6847" y="16725"/>
                  <a:pt x="6688" y="16306"/>
                  <a:pt x="6650" y="15821"/>
                </a:cubicBezTo>
                <a:close/>
                <a:moveTo>
                  <a:pt x="5679" y="15482"/>
                </a:moveTo>
                <a:lnTo>
                  <a:pt x="5677" y="15433"/>
                </a:lnTo>
                <a:lnTo>
                  <a:pt x="5674" y="15368"/>
                </a:lnTo>
                <a:lnTo>
                  <a:pt x="5672" y="15304"/>
                </a:lnTo>
                <a:lnTo>
                  <a:pt x="5671" y="15285"/>
                </a:lnTo>
                <a:lnTo>
                  <a:pt x="5670" y="15239"/>
                </a:lnTo>
                <a:cubicBezTo>
                  <a:pt x="5670" y="15127"/>
                  <a:pt x="5816" y="15076"/>
                  <a:pt x="5894" y="15159"/>
                </a:cubicBezTo>
                <a:cubicBezTo>
                  <a:pt x="5913" y="15180"/>
                  <a:pt x="5925" y="15208"/>
                  <a:pt x="5925" y="15236"/>
                </a:cubicBezTo>
                <a:lnTo>
                  <a:pt x="5926" y="15298"/>
                </a:lnTo>
                <a:lnTo>
                  <a:pt x="5928" y="15360"/>
                </a:lnTo>
                <a:lnTo>
                  <a:pt x="5931" y="15421"/>
                </a:lnTo>
                <a:lnTo>
                  <a:pt x="5931" y="15427"/>
                </a:lnTo>
                <a:lnTo>
                  <a:pt x="5934" y="15470"/>
                </a:lnTo>
                <a:cubicBezTo>
                  <a:pt x="5934" y="15479"/>
                  <a:pt x="5934" y="15486"/>
                  <a:pt x="5932" y="15494"/>
                </a:cubicBezTo>
                <a:cubicBezTo>
                  <a:pt x="5905" y="15639"/>
                  <a:pt x="5686" y="15621"/>
                  <a:pt x="5679" y="15482"/>
                </a:cubicBezTo>
                <a:close/>
                <a:moveTo>
                  <a:pt x="7176" y="11395"/>
                </a:moveTo>
                <a:cubicBezTo>
                  <a:pt x="6937" y="11112"/>
                  <a:pt x="6722" y="10802"/>
                  <a:pt x="6536" y="10472"/>
                </a:cubicBezTo>
                <a:cubicBezTo>
                  <a:pt x="6468" y="10351"/>
                  <a:pt x="6403" y="10227"/>
                  <a:pt x="6342" y="10100"/>
                </a:cubicBezTo>
                <a:cubicBezTo>
                  <a:pt x="5362" y="9953"/>
                  <a:pt x="4856" y="8625"/>
                  <a:pt x="5007" y="7517"/>
                </a:cubicBezTo>
                <a:cubicBezTo>
                  <a:pt x="5105" y="6796"/>
                  <a:pt x="5365" y="6395"/>
                  <a:pt x="5635" y="6359"/>
                </a:cubicBezTo>
                <a:cubicBezTo>
                  <a:pt x="5764" y="6342"/>
                  <a:pt x="5897" y="6410"/>
                  <a:pt x="6015" y="6568"/>
                </a:cubicBezTo>
                <a:cubicBezTo>
                  <a:pt x="6156" y="6757"/>
                  <a:pt x="6276" y="7077"/>
                  <a:pt x="6346" y="7535"/>
                </a:cubicBezTo>
                <a:cubicBezTo>
                  <a:pt x="6590" y="7522"/>
                  <a:pt x="6849" y="7385"/>
                  <a:pt x="7104" y="7164"/>
                </a:cubicBezTo>
                <a:cubicBezTo>
                  <a:pt x="7974" y="6414"/>
                  <a:pt x="8818" y="4700"/>
                  <a:pt x="8986" y="3646"/>
                </a:cubicBezTo>
                <a:cubicBezTo>
                  <a:pt x="9072" y="5162"/>
                  <a:pt x="10014" y="6746"/>
                  <a:pt x="12858" y="5945"/>
                </a:cubicBezTo>
                <a:cubicBezTo>
                  <a:pt x="14119" y="5589"/>
                  <a:pt x="13858" y="8954"/>
                  <a:pt x="16391" y="8373"/>
                </a:cubicBezTo>
                <a:cubicBezTo>
                  <a:pt x="16264" y="9205"/>
                  <a:pt x="15806" y="9958"/>
                  <a:pt x="15084" y="10072"/>
                </a:cubicBezTo>
                <a:cubicBezTo>
                  <a:pt x="14898" y="10466"/>
                  <a:pt x="14675" y="10836"/>
                  <a:pt x="14419" y="11174"/>
                </a:cubicBezTo>
                <a:cubicBezTo>
                  <a:pt x="13652" y="12182"/>
                  <a:pt x="12575" y="12898"/>
                  <a:pt x="11230" y="13045"/>
                </a:cubicBezTo>
                <a:cubicBezTo>
                  <a:pt x="11066" y="13063"/>
                  <a:pt x="10898" y="13073"/>
                  <a:pt x="10725" y="13074"/>
                </a:cubicBezTo>
                <a:cubicBezTo>
                  <a:pt x="10541" y="13074"/>
                  <a:pt x="10361" y="13064"/>
                  <a:pt x="10186" y="13045"/>
                </a:cubicBezTo>
                <a:cubicBezTo>
                  <a:pt x="8945" y="12908"/>
                  <a:pt x="7931" y="12285"/>
                  <a:pt x="7176" y="11395"/>
                </a:cubicBezTo>
                <a:close/>
                <a:moveTo>
                  <a:pt x="15729" y="15904"/>
                </a:moveTo>
                <a:lnTo>
                  <a:pt x="15720" y="15957"/>
                </a:lnTo>
                <a:lnTo>
                  <a:pt x="15709" y="16017"/>
                </a:lnTo>
                <a:lnTo>
                  <a:pt x="15698" y="16067"/>
                </a:lnTo>
                <a:lnTo>
                  <a:pt x="15697" y="16076"/>
                </a:lnTo>
                <a:lnTo>
                  <a:pt x="15684" y="16134"/>
                </a:lnTo>
                <a:lnTo>
                  <a:pt x="15681" y="16146"/>
                </a:lnTo>
                <a:cubicBezTo>
                  <a:pt x="15661" y="16233"/>
                  <a:pt x="15546" y="16268"/>
                  <a:pt x="15473" y="16210"/>
                </a:cubicBezTo>
                <a:cubicBezTo>
                  <a:pt x="15438" y="16180"/>
                  <a:pt x="15422" y="16136"/>
                  <a:pt x="15433" y="16092"/>
                </a:cubicBezTo>
                <a:lnTo>
                  <a:pt x="15435" y="16084"/>
                </a:lnTo>
                <a:lnTo>
                  <a:pt x="15447" y="16029"/>
                </a:lnTo>
                <a:lnTo>
                  <a:pt x="15458" y="15973"/>
                </a:lnTo>
                <a:lnTo>
                  <a:pt x="15465" y="15938"/>
                </a:lnTo>
                <a:lnTo>
                  <a:pt x="15468" y="15917"/>
                </a:lnTo>
                <a:lnTo>
                  <a:pt x="15478" y="15864"/>
                </a:lnTo>
                <a:cubicBezTo>
                  <a:pt x="15480" y="15851"/>
                  <a:pt x="15484" y="15842"/>
                  <a:pt x="15489" y="15831"/>
                </a:cubicBezTo>
                <a:cubicBezTo>
                  <a:pt x="15559" y="15706"/>
                  <a:pt x="15754" y="15773"/>
                  <a:pt x="15729" y="15904"/>
                </a:cubicBezTo>
                <a:close/>
                <a:moveTo>
                  <a:pt x="15210" y="17290"/>
                </a:moveTo>
                <a:lnTo>
                  <a:pt x="15209" y="17292"/>
                </a:lnTo>
                <a:lnTo>
                  <a:pt x="15179" y="17339"/>
                </a:lnTo>
                <a:lnTo>
                  <a:pt x="15149" y="17386"/>
                </a:lnTo>
                <a:lnTo>
                  <a:pt x="15144" y="17392"/>
                </a:lnTo>
                <a:lnTo>
                  <a:pt x="15118" y="17432"/>
                </a:lnTo>
                <a:lnTo>
                  <a:pt x="15086" y="17477"/>
                </a:lnTo>
                <a:lnTo>
                  <a:pt x="15069" y="17499"/>
                </a:lnTo>
                <a:cubicBezTo>
                  <a:pt x="15064" y="17506"/>
                  <a:pt x="15059" y="17512"/>
                  <a:pt x="15053" y="17518"/>
                </a:cubicBezTo>
                <a:cubicBezTo>
                  <a:pt x="14941" y="17617"/>
                  <a:pt x="14775" y="17482"/>
                  <a:pt x="14860" y="17364"/>
                </a:cubicBezTo>
                <a:lnTo>
                  <a:pt x="14874" y="17344"/>
                </a:lnTo>
                <a:lnTo>
                  <a:pt x="14905" y="17301"/>
                </a:lnTo>
                <a:lnTo>
                  <a:pt x="14924" y="17272"/>
                </a:lnTo>
                <a:lnTo>
                  <a:pt x="14933" y="17258"/>
                </a:lnTo>
                <a:lnTo>
                  <a:pt x="14962" y="17215"/>
                </a:lnTo>
                <a:lnTo>
                  <a:pt x="14990" y="17171"/>
                </a:lnTo>
                <a:lnTo>
                  <a:pt x="14991" y="17169"/>
                </a:lnTo>
                <a:cubicBezTo>
                  <a:pt x="15000" y="17154"/>
                  <a:pt x="15011" y="17144"/>
                  <a:pt x="15025" y="17133"/>
                </a:cubicBezTo>
                <a:cubicBezTo>
                  <a:pt x="15140" y="17056"/>
                  <a:pt x="15280" y="17181"/>
                  <a:pt x="15210" y="17290"/>
                </a:cubicBezTo>
                <a:close/>
                <a:moveTo>
                  <a:pt x="14174" y="18394"/>
                </a:moveTo>
                <a:lnTo>
                  <a:pt x="14155" y="18407"/>
                </a:lnTo>
                <a:lnTo>
                  <a:pt x="14115" y="18437"/>
                </a:lnTo>
                <a:lnTo>
                  <a:pt x="14110" y="18439"/>
                </a:lnTo>
                <a:lnTo>
                  <a:pt x="14065" y="18471"/>
                </a:lnTo>
                <a:lnTo>
                  <a:pt x="14019" y="18503"/>
                </a:lnTo>
                <a:lnTo>
                  <a:pt x="13972" y="18534"/>
                </a:lnTo>
                <a:lnTo>
                  <a:pt x="13962" y="18540"/>
                </a:lnTo>
                <a:cubicBezTo>
                  <a:pt x="13956" y="18544"/>
                  <a:pt x="13950" y="18547"/>
                  <a:pt x="13942" y="18550"/>
                </a:cubicBezTo>
                <a:cubicBezTo>
                  <a:pt x="13801" y="18608"/>
                  <a:pt x="13693" y="18424"/>
                  <a:pt x="13819" y="18342"/>
                </a:cubicBezTo>
                <a:lnTo>
                  <a:pt x="13826" y="18337"/>
                </a:lnTo>
                <a:lnTo>
                  <a:pt x="13870" y="18308"/>
                </a:lnTo>
                <a:lnTo>
                  <a:pt x="13874" y="18305"/>
                </a:lnTo>
                <a:lnTo>
                  <a:pt x="13914" y="18278"/>
                </a:lnTo>
                <a:lnTo>
                  <a:pt x="13957" y="18248"/>
                </a:lnTo>
                <a:lnTo>
                  <a:pt x="13999" y="18218"/>
                </a:lnTo>
                <a:lnTo>
                  <a:pt x="14018" y="18204"/>
                </a:lnTo>
                <a:cubicBezTo>
                  <a:pt x="14034" y="18192"/>
                  <a:pt x="14050" y="18187"/>
                  <a:pt x="14070" y="18182"/>
                </a:cubicBezTo>
                <a:cubicBezTo>
                  <a:pt x="14203" y="18158"/>
                  <a:pt x="14279" y="18316"/>
                  <a:pt x="14174" y="18394"/>
                </a:cubicBezTo>
                <a:close/>
                <a:moveTo>
                  <a:pt x="12803" y="19098"/>
                </a:moveTo>
                <a:lnTo>
                  <a:pt x="12751" y="19115"/>
                </a:lnTo>
                <a:lnTo>
                  <a:pt x="12697" y="19133"/>
                </a:lnTo>
                <a:lnTo>
                  <a:pt x="12694" y="19134"/>
                </a:lnTo>
                <a:lnTo>
                  <a:pt x="12642" y="19151"/>
                </a:lnTo>
                <a:lnTo>
                  <a:pt x="12587" y="19168"/>
                </a:lnTo>
                <a:lnTo>
                  <a:pt x="12558" y="19176"/>
                </a:lnTo>
                <a:lnTo>
                  <a:pt x="12546" y="19179"/>
                </a:lnTo>
                <a:cubicBezTo>
                  <a:pt x="12413" y="19202"/>
                  <a:pt x="12353" y="19061"/>
                  <a:pt x="12421" y="18985"/>
                </a:cubicBezTo>
                <a:cubicBezTo>
                  <a:pt x="12436" y="18969"/>
                  <a:pt x="12456" y="18956"/>
                  <a:pt x="12482" y="18948"/>
                </a:cubicBezTo>
                <a:lnTo>
                  <a:pt x="12509" y="18940"/>
                </a:lnTo>
                <a:lnTo>
                  <a:pt x="12562" y="18924"/>
                </a:lnTo>
                <a:lnTo>
                  <a:pt x="12614" y="18907"/>
                </a:lnTo>
                <a:lnTo>
                  <a:pt x="12666" y="18890"/>
                </a:lnTo>
                <a:lnTo>
                  <a:pt x="12719" y="18873"/>
                </a:lnTo>
                <a:cubicBezTo>
                  <a:pt x="12727" y="18870"/>
                  <a:pt x="12733" y="18869"/>
                  <a:pt x="12741" y="18867"/>
                </a:cubicBezTo>
                <a:cubicBezTo>
                  <a:pt x="12895" y="18847"/>
                  <a:pt x="12947" y="19048"/>
                  <a:pt x="12803" y="19098"/>
                </a:cubicBezTo>
                <a:close/>
                <a:moveTo>
                  <a:pt x="11329" y="19401"/>
                </a:moveTo>
                <a:cubicBezTo>
                  <a:pt x="11316" y="19407"/>
                  <a:pt x="11301" y="19410"/>
                  <a:pt x="11284" y="19412"/>
                </a:cubicBezTo>
                <a:lnTo>
                  <a:pt x="11273" y="19413"/>
                </a:lnTo>
                <a:lnTo>
                  <a:pt x="11215" y="19417"/>
                </a:lnTo>
                <a:lnTo>
                  <a:pt x="11156" y="19421"/>
                </a:lnTo>
                <a:lnTo>
                  <a:pt x="11098" y="19425"/>
                </a:lnTo>
                <a:lnTo>
                  <a:pt x="11039" y="19428"/>
                </a:lnTo>
                <a:lnTo>
                  <a:pt x="11024" y="19428"/>
                </a:lnTo>
                <a:cubicBezTo>
                  <a:pt x="11015" y="19429"/>
                  <a:pt x="11008" y="19428"/>
                  <a:pt x="11000" y="19427"/>
                </a:cubicBezTo>
                <a:cubicBezTo>
                  <a:pt x="10864" y="19404"/>
                  <a:pt x="10862" y="19245"/>
                  <a:pt x="10963" y="19201"/>
                </a:cubicBezTo>
                <a:cubicBezTo>
                  <a:pt x="10978" y="19194"/>
                  <a:pt x="10995" y="19190"/>
                  <a:pt x="11013" y="19190"/>
                </a:cubicBezTo>
                <a:lnTo>
                  <a:pt x="11027" y="19189"/>
                </a:lnTo>
                <a:lnTo>
                  <a:pt x="11082" y="19186"/>
                </a:lnTo>
                <a:lnTo>
                  <a:pt x="11139" y="19183"/>
                </a:lnTo>
                <a:lnTo>
                  <a:pt x="11195" y="19179"/>
                </a:lnTo>
                <a:lnTo>
                  <a:pt x="11251" y="19174"/>
                </a:lnTo>
                <a:lnTo>
                  <a:pt x="11262" y="19173"/>
                </a:lnTo>
                <a:lnTo>
                  <a:pt x="11275" y="19173"/>
                </a:lnTo>
                <a:cubicBezTo>
                  <a:pt x="11421" y="19179"/>
                  <a:pt x="11438" y="19354"/>
                  <a:pt x="11329" y="19401"/>
                </a:cubicBezTo>
                <a:close/>
                <a:moveTo>
                  <a:pt x="11480" y="20590"/>
                </a:moveTo>
                <a:lnTo>
                  <a:pt x="12116" y="20588"/>
                </a:lnTo>
                <a:lnTo>
                  <a:pt x="13486" y="20583"/>
                </a:lnTo>
                <a:lnTo>
                  <a:pt x="15326" y="20577"/>
                </a:lnTo>
                <a:lnTo>
                  <a:pt x="18004" y="20569"/>
                </a:lnTo>
                <a:lnTo>
                  <a:pt x="19762" y="20563"/>
                </a:lnTo>
                <a:lnTo>
                  <a:pt x="20781" y="20559"/>
                </a:lnTo>
                <a:cubicBezTo>
                  <a:pt x="20794" y="20540"/>
                  <a:pt x="20806" y="20522"/>
                  <a:pt x="20819" y="20503"/>
                </a:cubicBezTo>
                <a:cubicBezTo>
                  <a:pt x="21101" y="20069"/>
                  <a:pt x="21313" y="19631"/>
                  <a:pt x="21420" y="19202"/>
                </a:cubicBezTo>
                <a:cubicBezTo>
                  <a:pt x="21465" y="19024"/>
                  <a:pt x="21491" y="18847"/>
                  <a:pt x="21496" y="18672"/>
                </a:cubicBezTo>
                <a:lnTo>
                  <a:pt x="21496" y="18660"/>
                </a:lnTo>
                <a:cubicBezTo>
                  <a:pt x="21548" y="16514"/>
                  <a:pt x="19510" y="15846"/>
                  <a:pt x="17404" y="15244"/>
                </a:cubicBezTo>
                <a:cubicBezTo>
                  <a:pt x="17896" y="14854"/>
                  <a:pt x="18208" y="14270"/>
                  <a:pt x="18205" y="13618"/>
                </a:cubicBezTo>
                <a:cubicBezTo>
                  <a:pt x="18205" y="13485"/>
                  <a:pt x="18191" y="13354"/>
                  <a:pt x="18165" y="13228"/>
                </a:cubicBezTo>
                <a:cubicBezTo>
                  <a:pt x="18092" y="12868"/>
                  <a:pt x="17923" y="12541"/>
                  <a:pt x="17682" y="12271"/>
                </a:cubicBezTo>
                <a:cubicBezTo>
                  <a:pt x="18348" y="11901"/>
                  <a:pt x="18792" y="11219"/>
                  <a:pt x="18788" y="10441"/>
                </a:cubicBezTo>
                <a:cubicBezTo>
                  <a:pt x="18786" y="9789"/>
                  <a:pt x="18469" y="9207"/>
                  <a:pt x="17974" y="8820"/>
                </a:cubicBezTo>
                <a:cubicBezTo>
                  <a:pt x="18024" y="8643"/>
                  <a:pt x="18052" y="8457"/>
                  <a:pt x="18050" y="8265"/>
                </a:cubicBezTo>
                <a:cubicBezTo>
                  <a:pt x="18047" y="7581"/>
                  <a:pt x="17699" y="6975"/>
                  <a:pt x="17162" y="6589"/>
                </a:cubicBezTo>
                <a:cubicBezTo>
                  <a:pt x="17365" y="860"/>
                  <a:pt x="10626" y="-975"/>
                  <a:pt x="8484" y="472"/>
                </a:cubicBezTo>
                <a:cubicBezTo>
                  <a:pt x="6157" y="570"/>
                  <a:pt x="4549" y="3047"/>
                  <a:pt x="4167" y="5555"/>
                </a:cubicBezTo>
                <a:cubicBezTo>
                  <a:pt x="4122" y="5846"/>
                  <a:pt x="4095" y="6139"/>
                  <a:pt x="4085" y="6427"/>
                </a:cubicBezTo>
                <a:cubicBezTo>
                  <a:pt x="3359" y="6781"/>
                  <a:pt x="2866" y="7494"/>
                  <a:pt x="2870" y="8314"/>
                </a:cubicBezTo>
                <a:cubicBezTo>
                  <a:pt x="2870" y="8365"/>
                  <a:pt x="2872" y="8416"/>
                  <a:pt x="2876" y="8466"/>
                </a:cubicBezTo>
                <a:cubicBezTo>
                  <a:pt x="2884" y="8562"/>
                  <a:pt x="2898" y="8657"/>
                  <a:pt x="2919" y="8749"/>
                </a:cubicBezTo>
                <a:cubicBezTo>
                  <a:pt x="2835" y="8804"/>
                  <a:pt x="2755" y="8865"/>
                  <a:pt x="2679" y="8930"/>
                </a:cubicBezTo>
                <a:cubicBezTo>
                  <a:pt x="2308" y="9250"/>
                  <a:pt x="2053" y="9684"/>
                  <a:pt x="1975" y="10174"/>
                </a:cubicBezTo>
                <a:cubicBezTo>
                  <a:pt x="1959" y="10279"/>
                  <a:pt x="1950" y="10386"/>
                  <a:pt x="1951" y="10495"/>
                </a:cubicBezTo>
                <a:cubicBezTo>
                  <a:pt x="1951" y="10604"/>
                  <a:pt x="1960" y="10711"/>
                  <a:pt x="1978" y="10814"/>
                </a:cubicBezTo>
                <a:cubicBezTo>
                  <a:pt x="2131" y="11744"/>
                  <a:pt x="2929" y="12474"/>
                  <a:pt x="3929" y="12589"/>
                </a:cubicBezTo>
                <a:cubicBezTo>
                  <a:pt x="3888" y="12655"/>
                  <a:pt x="3850" y="12722"/>
                  <a:pt x="3817" y="12792"/>
                </a:cubicBezTo>
                <a:cubicBezTo>
                  <a:pt x="3690" y="13058"/>
                  <a:pt x="3620" y="13354"/>
                  <a:pt x="3621" y="13665"/>
                </a:cubicBezTo>
                <a:cubicBezTo>
                  <a:pt x="3622" y="13851"/>
                  <a:pt x="3648" y="14031"/>
                  <a:pt x="3697" y="14203"/>
                </a:cubicBezTo>
                <a:cubicBezTo>
                  <a:pt x="3808" y="14593"/>
                  <a:pt x="4034" y="14939"/>
                  <a:pt x="4340" y="15207"/>
                </a:cubicBezTo>
                <a:cubicBezTo>
                  <a:pt x="4196" y="15249"/>
                  <a:pt x="4052" y="15291"/>
                  <a:pt x="3908" y="15334"/>
                </a:cubicBezTo>
                <a:cubicBezTo>
                  <a:pt x="3611" y="15421"/>
                  <a:pt x="3316" y="15511"/>
                  <a:pt x="3030" y="15607"/>
                </a:cubicBezTo>
                <a:cubicBezTo>
                  <a:pt x="2897" y="15651"/>
                  <a:pt x="2767" y="15697"/>
                  <a:pt x="2639" y="15744"/>
                </a:cubicBezTo>
                <a:cubicBezTo>
                  <a:pt x="1134" y="16298"/>
                  <a:pt x="-52" y="17082"/>
                  <a:pt x="1" y="18730"/>
                </a:cubicBezTo>
                <a:cubicBezTo>
                  <a:pt x="21" y="19344"/>
                  <a:pt x="302" y="19990"/>
                  <a:pt x="731" y="20625"/>
                </a:cubicBezTo>
                <a:cubicBezTo>
                  <a:pt x="731" y="20625"/>
                  <a:pt x="11480" y="20590"/>
                  <a:pt x="11480" y="205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90" name="AutoShape 11">
            <a:extLst>
              <a:ext uri="{FF2B5EF4-FFF2-40B4-BE49-F238E27FC236}">
                <a16:creationId xmlns:a16="http://schemas.microsoft.com/office/drawing/2014/main" id="{760AFD16-8BBE-4598-B7FA-833E2FB76806}"/>
              </a:ext>
            </a:extLst>
          </p:cNvPr>
          <p:cNvSpPr/>
          <p:nvPr/>
        </p:nvSpPr>
        <p:spPr bwMode="auto">
          <a:xfrm>
            <a:off x="1575435" y="2503170"/>
            <a:ext cx="1311275" cy="1140619"/>
          </a:xfrm>
          <a:custGeom>
            <a:avLst/>
            <a:gdLst>
              <a:gd name="T0" fmla="*/ 1311275 w 21600"/>
              <a:gd name="T1" fmla="*/ 1140619 h 21600"/>
              <a:gd name="T2" fmla="*/ 1311275 w 21600"/>
              <a:gd name="T3" fmla="*/ 1140619 h 21600"/>
              <a:gd name="T4" fmla="*/ 1311275 w 21600"/>
              <a:gd name="T5" fmla="*/ 1140619 h 21600"/>
              <a:gd name="T6" fmla="*/ 1311275 w 21600"/>
              <a:gd name="T7" fmla="*/ 11406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600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9628" y="3117"/>
                </a:lnTo>
                <a:lnTo>
                  <a:pt x="19628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1971" y="5406"/>
                </a:moveTo>
                <a:lnTo>
                  <a:pt x="19628" y="5406"/>
                </a:lnTo>
                <a:lnTo>
                  <a:pt x="19628" y="6059"/>
                </a:lnTo>
                <a:lnTo>
                  <a:pt x="1971" y="6059"/>
                </a:lnTo>
                <a:lnTo>
                  <a:pt x="1971" y="5406"/>
                </a:lnTo>
                <a:close/>
                <a:moveTo>
                  <a:pt x="1971" y="7776"/>
                </a:moveTo>
                <a:lnTo>
                  <a:pt x="19628" y="7776"/>
                </a:lnTo>
                <a:lnTo>
                  <a:pt x="19628" y="8429"/>
                </a:lnTo>
                <a:lnTo>
                  <a:pt x="1971" y="8429"/>
                </a:lnTo>
                <a:lnTo>
                  <a:pt x="1971" y="7776"/>
                </a:lnTo>
                <a:close/>
                <a:moveTo>
                  <a:pt x="1971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1971" y="10800"/>
                </a:lnTo>
                <a:lnTo>
                  <a:pt x="1971" y="10143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91" name="AutoShape 12">
            <a:extLst>
              <a:ext uri="{FF2B5EF4-FFF2-40B4-BE49-F238E27FC236}">
                <a16:creationId xmlns:a16="http://schemas.microsoft.com/office/drawing/2014/main" id="{0117A7D5-7591-4D1B-B253-134F63F7DEF4}"/>
              </a:ext>
            </a:extLst>
          </p:cNvPr>
          <p:cNvSpPr/>
          <p:nvPr/>
        </p:nvSpPr>
        <p:spPr bwMode="auto">
          <a:xfrm flipH="1">
            <a:off x="2183448" y="1549878"/>
            <a:ext cx="2028825" cy="1762919"/>
          </a:xfrm>
          <a:custGeom>
            <a:avLst/>
            <a:gdLst>
              <a:gd name="T0" fmla="*/ 2028825 w 21600"/>
              <a:gd name="T1" fmla="*/ 1762919 h 21600"/>
              <a:gd name="T2" fmla="*/ 2028825 w 21600"/>
              <a:gd name="T3" fmla="*/ 1762919 h 21600"/>
              <a:gd name="T4" fmla="*/ 2028825 w 21600"/>
              <a:gd name="T5" fmla="*/ 1762919 h 21600"/>
              <a:gd name="T6" fmla="*/ 2028825 w 21600"/>
              <a:gd name="T7" fmla="*/ 1762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599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8440" y="3117"/>
                </a:lnTo>
                <a:lnTo>
                  <a:pt x="18440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3294" y="5406"/>
                </a:moveTo>
                <a:lnTo>
                  <a:pt x="18440" y="5406"/>
                </a:lnTo>
                <a:lnTo>
                  <a:pt x="18440" y="6059"/>
                </a:lnTo>
                <a:lnTo>
                  <a:pt x="3294" y="6059"/>
                </a:lnTo>
                <a:lnTo>
                  <a:pt x="3294" y="5406"/>
                </a:lnTo>
                <a:close/>
                <a:moveTo>
                  <a:pt x="3294" y="7776"/>
                </a:moveTo>
                <a:lnTo>
                  <a:pt x="18440" y="7776"/>
                </a:lnTo>
                <a:lnTo>
                  <a:pt x="18440" y="8429"/>
                </a:lnTo>
                <a:lnTo>
                  <a:pt x="3294" y="8429"/>
                </a:lnTo>
                <a:lnTo>
                  <a:pt x="3294" y="7776"/>
                </a:lnTo>
                <a:close/>
                <a:moveTo>
                  <a:pt x="3294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3294" y="10800"/>
                </a:lnTo>
                <a:lnTo>
                  <a:pt x="3294" y="101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92" name="AutoShape 13">
            <a:extLst>
              <a:ext uri="{FF2B5EF4-FFF2-40B4-BE49-F238E27FC236}">
                <a16:creationId xmlns:a16="http://schemas.microsoft.com/office/drawing/2014/main" id="{6D5BC245-2342-4F9E-871F-68A51370C2ED}"/>
              </a:ext>
            </a:extLst>
          </p:cNvPr>
          <p:cNvSpPr/>
          <p:nvPr/>
        </p:nvSpPr>
        <p:spPr bwMode="auto">
          <a:xfrm>
            <a:off x="4984115" y="4305935"/>
            <a:ext cx="617855" cy="656590"/>
          </a:xfrm>
          <a:custGeom>
            <a:avLst/>
            <a:gdLst>
              <a:gd name="T0" fmla="*/ 353995 w 20741"/>
              <a:gd name="T1" fmla="*/ 355450 h 21515"/>
              <a:gd name="T2" fmla="*/ 353995 w 20741"/>
              <a:gd name="T3" fmla="*/ 355450 h 21515"/>
              <a:gd name="T4" fmla="*/ 353995 w 20741"/>
              <a:gd name="T5" fmla="*/ 355450 h 21515"/>
              <a:gd name="T6" fmla="*/ 353995 w 20741"/>
              <a:gd name="T7" fmla="*/ 355450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19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93" name="AutoShape 14">
            <a:extLst>
              <a:ext uri="{FF2B5EF4-FFF2-40B4-BE49-F238E27FC236}">
                <a16:creationId xmlns:a16="http://schemas.microsoft.com/office/drawing/2014/main" id="{0A9534FA-D9BB-4E26-8197-4E28FB4A3AFC}"/>
              </a:ext>
            </a:extLst>
          </p:cNvPr>
          <p:cNvSpPr/>
          <p:nvPr/>
        </p:nvSpPr>
        <p:spPr bwMode="auto">
          <a:xfrm>
            <a:off x="4893310" y="2229485"/>
            <a:ext cx="708660" cy="687705"/>
          </a:xfrm>
          <a:custGeom>
            <a:avLst/>
            <a:gdLst>
              <a:gd name="T0" fmla="*/ 369094 w 21600"/>
              <a:gd name="T1" fmla="*/ 368300 h 21600"/>
              <a:gd name="T2" fmla="*/ 369094 w 21600"/>
              <a:gd name="T3" fmla="*/ 368300 h 21600"/>
              <a:gd name="T4" fmla="*/ 369094 w 21600"/>
              <a:gd name="T5" fmla="*/ 368300 h 21600"/>
              <a:gd name="T6" fmla="*/ 369094 w 21600"/>
              <a:gd name="T7" fmla="*/ 368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bldLvl="0" animBg="1"/>
      <p:bldP spid="19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38891" y="787968"/>
            <a:ext cx="3351674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9009334" y="848780"/>
            <a:ext cx="332982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panose="02010600040101010101" charset="-122"/>
                <a:sym typeface="时尚中黑简体" charset="0"/>
              </a:rPr>
              <a:t>增量内容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88" name="Subtitle 2">
            <a:extLst>
              <a:ext uri="{FF2B5EF4-FFF2-40B4-BE49-F238E27FC236}">
                <a16:creationId xmlns:a16="http://schemas.microsoft.com/office/drawing/2014/main" id="{4E4ED00D-257A-4364-BDE8-F91234974D9E}"/>
              </a:ext>
            </a:extLst>
          </p:cNvPr>
          <p:cNvSpPr txBox="1"/>
          <p:nvPr/>
        </p:nvSpPr>
        <p:spPr>
          <a:xfrm>
            <a:off x="4264622" y="2315104"/>
            <a:ext cx="7665379" cy="375010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6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登陆：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用户名，密码</a:t>
            </a:r>
          </a:p>
          <a:p>
            <a:pPr algn="l"/>
            <a:r>
              <a:rPr lang="zh-CN" altLang="en-US" sz="26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注册：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邮箱，用户名，密码，确认密码，验证码</a:t>
            </a:r>
          </a:p>
          <a:p>
            <a:pPr algn="l"/>
            <a:r>
              <a:rPr lang="zh-CN" altLang="en-US" sz="26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个人信息：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头像，性别，生日，个性签名，年龄，图片上传</a:t>
            </a:r>
          </a:p>
          <a:p>
            <a:pPr algn="l"/>
            <a:r>
              <a:rPr lang="zh-CN" altLang="en-US" sz="26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找回密码：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邮箱，密码，确认密码，验证码</a:t>
            </a:r>
          </a:p>
          <a:p>
            <a:pPr algn="l"/>
            <a:r>
              <a:rPr lang="zh-CN" altLang="en-US" sz="26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主页面：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时间，文字，图片，头像，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，关注（地点）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</p:txBody>
      </p:sp>
      <p:grpSp>
        <p:nvGrpSpPr>
          <p:cNvPr id="14" name="Group 185">
            <a:extLst>
              <a:ext uri="{FF2B5EF4-FFF2-40B4-BE49-F238E27FC236}">
                <a16:creationId xmlns:a16="http://schemas.microsoft.com/office/drawing/2014/main" id="{0C8A9533-C8F8-49E5-8F59-1867B596DB9A}"/>
              </a:ext>
            </a:extLst>
          </p:cNvPr>
          <p:cNvGrpSpPr/>
          <p:nvPr/>
        </p:nvGrpSpPr>
        <p:grpSpPr>
          <a:xfrm>
            <a:off x="1813356" y="2330769"/>
            <a:ext cx="2123012" cy="4598987"/>
            <a:chOff x="1608138" y="2265363"/>
            <a:chExt cx="2047875" cy="4598987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2E96DC5C-2897-4696-B130-6A4276FF6E45}"/>
                </a:ext>
              </a:extLst>
            </p:cNvPr>
            <p:cNvSpPr/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B681470-E816-41EF-9FEA-96158869C4E0}"/>
                </a:ext>
              </a:extLst>
            </p:cNvPr>
            <p:cNvSpPr/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DABE23E-8D98-4BE0-BB5D-428CFA979B32}"/>
                </a:ext>
              </a:extLst>
            </p:cNvPr>
            <p:cNvSpPr/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32E6323-D892-428B-9CEC-F180C65FF41A}"/>
                </a:ext>
              </a:extLst>
            </p:cNvPr>
            <p:cNvSpPr/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B4C7113C-AD7C-4124-80E3-4B858C36844B}"/>
                </a:ext>
              </a:extLst>
            </p:cNvPr>
            <p:cNvSpPr/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D69B764-AAD3-4AB1-99C4-2275A1A8F669}"/>
                </a:ext>
              </a:extLst>
            </p:cNvPr>
            <p:cNvSpPr/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74464A7E-9F38-4793-A93E-BF6464353102}"/>
                </a:ext>
              </a:extLst>
            </p:cNvPr>
            <p:cNvSpPr/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0ED1130-C931-4CC2-B79E-93C3CFD31962}"/>
                </a:ext>
              </a:extLst>
            </p:cNvPr>
            <p:cNvSpPr/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2EAE13B-972C-41CB-8D9B-871A5017AD01}"/>
                </a:ext>
              </a:extLst>
            </p:cNvPr>
            <p:cNvSpPr/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C584D7F-3B22-4344-961F-DEEE1CF56B12}"/>
                </a:ext>
              </a:extLst>
            </p:cNvPr>
            <p:cNvSpPr/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A525D6E5-0087-4A70-AC91-BF9A080F442F}"/>
                </a:ext>
              </a:extLst>
            </p:cNvPr>
            <p:cNvSpPr/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Rectangle 125">
              <a:extLst>
                <a:ext uri="{FF2B5EF4-FFF2-40B4-BE49-F238E27FC236}">
                  <a16:creationId xmlns:a16="http://schemas.microsoft.com/office/drawing/2014/main" id="{185C37C2-5905-4F8F-832F-E2C6586B1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Rectangle 171">
              <a:extLst>
                <a:ext uri="{FF2B5EF4-FFF2-40B4-BE49-F238E27FC236}">
                  <a16:creationId xmlns:a16="http://schemas.microsoft.com/office/drawing/2014/main" id="{0FC8A0B2-34F6-43EA-BC90-971D82E46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8" name="Freeform 172">
              <a:extLst>
                <a:ext uri="{FF2B5EF4-FFF2-40B4-BE49-F238E27FC236}">
                  <a16:creationId xmlns:a16="http://schemas.microsoft.com/office/drawing/2014/main" id="{DD2ED5A0-49C2-42AB-934F-8EA1B684B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9" name="Group 186">
            <a:extLst>
              <a:ext uri="{FF2B5EF4-FFF2-40B4-BE49-F238E27FC236}">
                <a16:creationId xmlns:a16="http://schemas.microsoft.com/office/drawing/2014/main" id="{FB1B6167-231A-4001-A27D-989BAFA5DE99}"/>
              </a:ext>
            </a:extLst>
          </p:cNvPr>
          <p:cNvGrpSpPr/>
          <p:nvPr/>
        </p:nvGrpSpPr>
        <p:grpSpPr>
          <a:xfrm>
            <a:off x="1653161" y="114619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72B2B00A-63F4-4552-AF1D-AAC39BB7A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EEDC1771-7953-4F6C-A977-27C4D14FE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7FF301D1-2190-4CC1-99BF-93FCB2FB2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48700E2-9621-4EBC-8251-4D58CB2F3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A8949020-01DE-4894-81DE-8357A1A3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7DB3145E-00F7-4658-929A-82F2CEFE3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373780C8-9C9E-4EF5-A97A-A4C89413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1B0F0F2-3981-4FBF-AEA9-D341ED5EB96D}"/>
                </a:ext>
              </a:extLst>
            </p:cNvPr>
            <p:cNvSpPr/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62AEF6B1-EABB-4C50-A846-1935EE69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F20F20E-4C10-4A9B-8F94-528A239B1EE8}"/>
                </a:ext>
              </a:extLst>
            </p:cNvPr>
            <p:cNvSpPr/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6724C90D-9CB7-4BFC-ACEC-973041293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F9421B52-E804-4C89-8691-E96EBA54CD69}"/>
                </a:ext>
              </a:extLst>
            </p:cNvPr>
            <p:cNvSpPr/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6623FF85-0F55-4D30-8BE9-CEEEA44A6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AAA9C367-4369-46A6-AB3F-42D8A2F45E31}"/>
                </a:ext>
              </a:extLst>
            </p:cNvPr>
            <p:cNvSpPr/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88DF90FF-CA61-43E7-86C2-A468B4E124F4}"/>
                </a:ext>
              </a:extLst>
            </p:cNvPr>
            <p:cNvSpPr/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C0D0946-8895-4C47-9AF6-AABF7E694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60E98890-3673-4EB8-9FF1-C221AB32CA4C}"/>
                </a:ext>
              </a:extLst>
            </p:cNvPr>
            <p:cNvSpPr/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9921DFD-6960-47F4-B35F-11A2A6B3523D}"/>
                </a:ext>
              </a:extLst>
            </p:cNvPr>
            <p:cNvSpPr/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8DC764F3-230E-4A8A-81DD-4E8FBC009B3E}"/>
                </a:ext>
              </a:extLst>
            </p:cNvPr>
            <p:cNvSpPr/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EA2A3C48-AA4A-4715-9C02-A73483A33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67FA766-0C3B-4553-AFD1-906B53998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1" name="Oval 37">
              <a:extLst>
                <a:ext uri="{FF2B5EF4-FFF2-40B4-BE49-F238E27FC236}">
                  <a16:creationId xmlns:a16="http://schemas.microsoft.com/office/drawing/2014/main" id="{137AC46D-A263-4C27-8C71-978FFE5D7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3FF80081-E8C7-414C-BCD4-52F65508FCED}"/>
                </a:ext>
              </a:extLst>
            </p:cNvPr>
            <p:cNvSpPr/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9">
              <a:extLst>
                <a:ext uri="{FF2B5EF4-FFF2-40B4-BE49-F238E27FC236}">
                  <a16:creationId xmlns:a16="http://schemas.microsoft.com/office/drawing/2014/main" id="{DE7719CD-45FF-46A0-B58C-D317B1C19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7ED2296F-E30D-4DFB-B3B4-29781B5E0D23}"/>
                </a:ext>
              </a:extLst>
            </p:cNvPr>
            <p:cNvSpPr/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4946EE86-4E50-4597-AA11-9D6BF8911E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D39C6F67-92EB-490D-ACE7-8A471850F208}"/>
                </a:ext>
              </a:extLst>
            </p:cNvPr>
            <p:cNvSpPr/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2DEF02F8-F832-4E85-96D6-6DE7B62A6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2D4411F4-7E8F-44A4-AC44-408DFB52D82F}"/>
                </a:ext>
              </a:extLst>
            </p:cNvPr>
            <p:cNvSpPr/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AC7AEF55-C501-45DD-BA50-51A8CD850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713E9E22-7860-48D3-92F1-58768C31C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56B3CA0D-59E2-46A6-B512-31000D1BB035}"/>
                </a:ext>
              </a:extLst>
            </p:cNvPr>
            <p:cNvSpPr/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28698D5-3CA1-4D23-9A97-50D077BA9430}"/>
                </a:ext>
              </a:extLst>
            </p:cNvPr>
            <p:cNvSpPr/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5C6BED7C-67C5-414C-A04B-C0FFA87506D7}"/>
                </a:ext>
              </a:extLst>
            </p:cNvPr>
            <p:cNvSpPr/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800DCEF6-11A3-4545-889D-2BA421D4FF3C}"/>
                </a:ext>
              </a:extLst>
            </p:cNvPr>
            <p:cNvSpPr/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F659DC76-FEBB-40C9-B1B3-249E7C84C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6" name="Rectangle 52">
              <a:extLst>
                <a:ext uri="{FF2B5EF4-FFF2-40B4-BE49-F238E27FC236}">
                  <a16:creationId xmlns:a16="http://schemas.microsoft.com/office/drawing/2014/main" id="{7F40B02A-9B2B-4388-A92D-6FCD7943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5038BAD-5A49-46EC-AA7C-7E5B271A91E3}"/>
                </a:ext>
              </a:extLst>
            </p:cNvPr>
            <p:cNvSpPr/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E57DC414-C051-44BB-AD00-A1A182C8A874}"/>
                </a:ext>
              </a:extLst>
            </p:cNvPr>
            <p:cNvSpPr/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43336C2D-2047-4499-B23E-0A26701E9BFE}"/>
                </a:ext>
              </a:extLst>
            </p:cNvPr>
            <p:cNvSpPr/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738C211B-1D2D-43FF-A245-3248B5C1C9D0}"/>
                </a:ext>
              </a:extLst>
            </p:cNvPr>
            <p:cNvSpPr/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81E73BC-3EB9-4E59-B010-CF743E78F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ADB87F2E-44EA-4782-9646-200F1488A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3" name="Freeform 59">
              <a:extLst>
                <a:ext uri="{FF2B5EF4-FFF2-40B4-BE49-F238E27FC236}">
                  <a16:creationId xmlns:a16="http://schemas.microsoft.com/office/drawing/2014/main" id="{F3DABDC1-A120-4D88-8206-E7430E5A040F}"/>
                </a:ext>
              </a:extLst>
            </p:cNvPr>
            <p:cNvSpPr/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4" name="Freeform 60">
              <a:extLst>
                <a:ext uri="{FF2B5EF4-FFF2-40B4-BE49-F238E27FC236}">
                  <a16:creationId xmlns:a16="http://schemas.microsoft.com/office/drawing/2014/main" id="{5F2456E9-E505-45EA-9A3C-F32168FB1613}"/>
                </a:ext>
              </a:extLst>
            </p:cNvPr>
            <p:cNvSpPr/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EBB73021-03D8-4CE2-BDBF-8F83135B33D2}"/>
                </a:ext>
              </a:extLst>
            </p:cNvPr>
            <p:cNvSpPr/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6" name="Freeform 62">
              <a:extLst>
                <a:ext uri="{FF2B5EF4-FFF2-40B4-BE49-F238E27FC236}">
                  <a16:creationId xmlns:a16="http://schemas.microsoft.com/office/drawing/2014/main" id="{91ECC721-C624-45DC-80FF-87A3E18284D2}"/>
                </a:ext>
              </a:extLst>
            </p:cNvPr>
            <p:cNvSpPr/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7" name="Freeform 63">
              <a:extLst>
                <a:ext uri="{FF2B5EF4-FFF2-40B4-BE49-F238E27FC236}">
                  <a16:creationId xmlns:a16="http://schemas.microsoft.com/office/drawing/2014/main" id="{FC9D9E9D-9A53-42FD-BB48-96D58CD39C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6BDC119D-E0C9-4C20-A2E0-34E81C45C0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9" name="Freeform 65">
              <a:extLst>
                <a:ext uri="{FF2B5EF4-FFF2-40B4-BE49-F238E27FC236}">
                  <a16:creationId xmlns:a16="http://schemas.microsoft.com/office/drawing/2014/main" id="{74A8A3E2-43AC-4F01-850E-A45E6B0582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8E9AF3E9-47C9-41C3-B9A3-F126F8436C3A}"/>
                </a:ext>
              </a:extLst>
            </p:cNvPr>
            <p:cNvSpPr/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20CD53FF-F5E7-4B62-914B-7BA943E05B80}"/>
                </a:ext>
              </a:extLst>
            </p:cNvPr>
            <p:cNvSpPr/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D26DE44B-9C3D-4C58-98BD-9AD983F85CB0}"/>
                </a:ext>
              </a:extLst>
            </p:cNvPr>
            <p:cNvSpPr/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C216E771-92FC-4596-99E4-72ED205F9107}"/>
                </a:ext>
              </a:extLst>
            </p:cNvPr>
            <p:cNvSpPr/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67E1F762-5F3D-4239-AA2F-991409B1E9B3}"/>
                </a:ext>
              </a:extLst>
            </p:cNvPr>
            <p:cNvSpPr/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48A891DF-9CF9-4597-B267-C1978E04CAD4}"/>
                </a:ext>
              </a:extLst>
            </p:cNvPr>
            <p:cNvSpPr/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2023EC86-96DD-41E9-9DC8-8ED1BA768FDF}"/>
                </a:ext>
              </a:extLst>
            </p:cNvPr>
            <p:cNvSpPr/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39577506-F352-41A8-90E2-6945505C7CFC}"/>
                </a:ext>
              </a:extLst>
            </p:cNvPr>
            <p:cNvSpPr/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8" name="Freeform 74">
              <a:extLst>
                <a:ext uri="{FF2B5EF4-FFF2-40B4-BE49-F238E27FC236}">
                  <a16:creationId xmlns:a16="http://schemas.microsoft.com/office/drawing/2014/main" id="{E3CDC6A0-EF08-4F09-BDB7-163366C7A04A}"/>
                </a:ext>
              </a:extLst>
            </p:cNvPr>
            <p:cNvSpPr/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FD2AD095-7520-4CB0-ACA9-6636ED81547E}"/>
                </a:ext>
              </a:extLst>
            </p:cNvPr>
            <p:cNvSpPr/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75A88D95-4033-4924-B22C-532B089B160A}"/>
                </a:ext>
              </a:extLst>
            </p:cNvPr>
            <p:cNvSpPr/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4DB2A656-E2A8-4234-AEC8-554657F9B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2" name="Freeform 78">
              <a:extLst>
                <a:ext uri="{FF2B5EF4-FFF2-40B4-BE49-F238E27FC236}">
                  <a16:creationId xmlns:a16="http://schemas.microsoft.com/office/drawing/2014/main" id="{402D4486-E75A-4CBF-A2E6-5CD1606E8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CA1461D8-4218-4A10-ACC3-99BE10E8F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FDBF4D77-1A86-4BA0-B24B-843B77118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0FED49B3-F57A-463B-BDFC-1F1EB0FA8CFF}"/>
                </a:ext>
              </a:extLst>
            </p:cNvPr>
            <p:cNvSpPr/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6" name="Freeform 82">
              <a:extLst>
                <a:ext uri="{FF2B5EF4-FFF2-40B4-BE49-F238E27FC236}">
                  <a16:creationId xmlns:a16="http://schemas.microsoft.com/office/drawing/2014/main" id="{66162BA2-6F98-443B-AFB0-A18BB2E9A8C6}"/>
                </a:ext>
              </a:extLst>
            </p:cNvPr>
            <p:cNvSpPr/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7" name="Freeform 83">
              <a:extLst>
                <a:ext uri="{FF2B5EF4-FFF2-40B4-BE49-F238E27FC236}">
                  <a16:creationId xmlns:a16="http://schemas.microsoft.com/office/drawing/2014/main" id="{B780A0E1-91D5-4FE9-A68B-34F817BC2A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8" name="Freeform 84">
              <a:extLst>
                <a:ext uri="{FF2B5EF4-FFF2-40B4-BE49-F238E27FC236}">
                  <a16:creationId xmlns:a16="http://schemas.microsoft.com/office/drawing/2014/main" id="{2E43DA68-87CC-4576-B428-57B4AD244A2E}"/>
                </a:ext>
              </a:extLst>
            </p:cNvPr>
            <p:cNvSpPr/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9" name="Freeform 85">
              <a:extLst>
                <a:ext uri="{FF2B5EF4-FFF2-40B4-BE49-F238E27FC236}">
                  <a16:creationId xmlns:a16="http://schemas.microsoft.com/office/drawing/2014/main" id="{8CC1D1B5-1129-453E-A84F-A50EF9D8E792}"/>
                </a:ext>
              </a:extLst>
            </p:cNvPr>
            <p:cNvSpPr/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0" name="Freeform 86">
              <a:extLst>
                <a:ext uri="{FF2B5EF4-FFF2-40B4-BE49-F238E27FC236}">
                  <a16:creationId xmlns:a16="http://schemas.microsoft.com/office/drawing/2014/main" id="{97FF0338-27E8-4285-BFC8-1DC926E03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1" name="Freeform 87">
              <a:extLst>
                <a:ext uri="{FF2B5EF4-FFF2-40B4-BE49-F238E27FC236}">
                  <a16:creationId xmlns:a16="http://schemas.microsoft.com/office/drawing/2014/main" id="{172E0EE0-DC43-421E-BA3B-D8E1E19B72AF}"/>
                </a:ext>
              </a:extLst>
            </p:cNvPr>
            <p:cNvSpPr/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2" name="Freeform 88">
              <a:extLst>
                <a:ext uri="{FF2B5EF4-FFF2-40B4-BE49-F238E27FC236}">
                  <a16:creationId xmlns:a16="http://schemas.microsoft.com/office/drawing/2014/main" id="{FEB504CF-35D6-4DB5-899C-6AB5703ACA77}"/>
                </a:ext>
              </a:extLst>
            </p:cNvPr>
            <p:cNvSpPr/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3" name="Freeform 89">
              <a:extLst>
                <a:ext uri="{FF2B5EF4-FFF2-40B4-BE49-F238E27FC236}">
                  <a16:creationId xmlns:a16="http://schemas.microsoft.com/office/drawing/2014/main" id="{3F8F6E6D-C328-4B35-90A4-B04BD55C58C6}"/>
                </a:ext>
              </a:extLst>
            </p:cNvPr>
            <p:cNvSpPr/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4" name="Freeform 90">
              <a:extLst>
                <a:ext uri="{FF2B5EF4-FFF2-40B4-BE49-F238E27FC236}">
                  <a16:creationId xmlns:a16="http://schemas.microsoft.com/office/drawing/2014/main" id="{8989197E-7538-4614-9AA1-BE3928C64FA1}"/>
                </a:ext>
              </a:extLst>
            </p:cNvPr>
            <p:cNvSpPr/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5" name="Freeform 91">
              <a:extLst>
                <a:ext uri="{FF2B5EF4-FFF2-40B4-BE49-F238E27FC236}">
                  <a16:creationId xmlns:a16="http://schemas.microsoft.com/office/drawing/2014/main" id="{9A7C2D75-33C8-4B7B-AA71-14348F8809DE}"/>
                </a:ext>
              </a:extLst>
            </p:cNvPr>
            <p:cNvSpPr/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6" name="Freeform 92">
              <a:extLst>
                <a:ext uri="{FF2B5EF4-FFF2-40B4-BE49-F238E27FC236}">
                  <a16:creationId xmlns:a16="http://schemas.microsoft.com/office/drawing/2014/main" id="{71DF4796-4D95-4A75-98B2-DF4CC8F56CEA}"/>
                </a:ext>
              </a:extLst>
            </p:cNvPr>
            <p:cNvSpPr/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9E45BFA3-8F01-4786-A06C-BA925EB2E840}"/>
                </a:ext>
              </a:extLst>
            </p:cNvPr>
            <p:cNvSpPr/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8" name="Freeform 94">
              <a:extLst>
                <a:ext uri="{FF2B5EF4-FFF2-40B4-BE49-F238E27FC236}">
                  <a16:creationId xmlns:a16="http://schemas.microsoft.com/office/drawing/2014/main" id="{A2075952-2789-46A5-A2D6-D7115C6A834B}"/>
                </a:ext>
              </a:extLst>
            </p:cNvPr>
            <p:cNvSpPr/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9" name="Freeform 95">
              <a:extLst>
                <a:ext uri="{FF2B5EF4-FFF2-40B4-BE49-F238E27FC236}">
                  <a16:creationId xmlns:a16="http://schemas.microsoft.com/office/drawing/2014/main" id="{0ED3B050-5702-40A1-A8A0-A926C8D88736}"/>
                </a:ext>
              </a:extLst>
            </p:cNvPr>
            <p:cNvSpPr/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0" name="Freeform 96">
              <a:extLst>
                <a:ext uri="{FF2B5EF4-FFF2-40B4-BE49-F238E27FC236}">
                  <a16:creationId xmlns:a16="http://schemas.microsoft.com/office/drawing/2014/main" id="{48F3B462-21A7-4E51-B5BE-5422322454D6}"/>
                </a:ext>
              </a:extLst>
            </p:cNvPr>
            <p:cNvSpPr/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1" name="Freeform 97">
              <a:extLst>
                <a:ext uri="{FF2B5EF4-FFF2-40B4-BE49-F238E27FC236}">
                  <a16:creationId xmlns:a16="http://schemas.microsoft.com/office/drawing/2014/main" id="{45866A66-86D5-4D6E-9747-0C750A66FDF6}"/>
                </a:ext>
              </a:extLst>
            </p:cNvPr>
            <p:cNvSpPr/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2" name="Freeform 98">
              <a:extLst>
                <a:ext uri="{FF2B5EF4-FFF2-40B4-BE49-F238E27FC236}">
                  <a16:creationId xmlns:a16="http://schemas.microsoft.com/office/drawing/2014/main" id="{6F48E36B-4FD7-475A-8D29-1F7DB7C46DF1}"/>
                </a:ext>
              </a:extLst>
            </p:cNvPr>
            <p:cNvSpPr/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3" name="Freeform 99">
              <a:extLst>
                <a:ext uri="{FF2B5EF4-FFF2-40B4-BE49-F238E27FC236}">
                  <a16:creationId xmlns:a16="http://schemas.microsoft.com/office/drawing/2014/main" id="{60D6D59E-E449-4385-BC17-8D66B1EBBD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4" name="Freeform 100">
              <a:extLst>
                <a:ext uri="{FF2B5EF4-FFF2-40B4-BE49-F238E27FC236}">
                  <a16:creationId xmlns:a16="http://schemas.microsoft.com/office/drawing/2014/main" id="{373B8CDC-ECB9-4915-91F9-B4237E16740B}"/>
                </a:ext>
              </a:extLst>
            </p:cNvPr>
            <p:cNvSpPr/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5" name="Freeform 101">
              <a:extLst>
                <a:ext uri="{FF2B5EF4-FFF2-40B4-BE49-F238E27FC236}">
                  <a16:creationId xmlns:a16="http://schemas.microsoft.com/office/drawing/2014/main" id="{0A7FAE30-C7FE-413A-94AD-1A3E32DCCCE3}"/>
                </a:ext>
              </a:extLst>
            </p:cNvPr>
            <p:cNvSpPr/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6" name="Freeform 102">
              <a:extLst>
                <a:ext uri="{FF2B5EF4-FFF2-40B4-BE49-F238E27FC236}">
                  <a16:creationId xmlns:a16="http://schemas.microsoft.com/office/drawing/2014/main" id="{8B75F699-FC7D-4D46-BC17-E1FCF5C4C112}"/>
                </a:ext>
              </a:extLst>
            </p:cNvPr>
            <p:cNvSpPr/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7" name="Freeform 103">
              <a:extLst>
                <a:ext uri="{FF2B5EF4-FFF2-40B4-BE49-F238E27FC236}">
                  <a16:creationId xmlns:a16="http://schemas.microsoft.com/office/drawing/2014/main" id="{7C9A77FA-9FC4-4380-90A2-6263562B286A}"/>
                </a:ext>
              </a:extLst>
            </p:cNvPr>
            <p:cNvSpPr/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8" name="Freeform 104">
              <a:extLst>
                <a:ext uri="{FF2B5EF4-FFF2-40B4-BE49-F238E27FC236}">
                  <a16:creationId xmlns:a16="http://schemas.microsoft.com/office/drawing/2014/main" id="{91A292BE-CCA4-42C5-83D7-6B671F45313D}"/>
                </a:ext>
              </a:extLst>
            </p:cNvPr>
            <p:cNvSpPr/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9" name="Freeform 105">
              <a:extLst>
                <a:ext uri="{FF2B5EF4-FFF2-40B4-BE49-F238E27FC236}">
                  <a16:creationId xmlns:a16="http://schemas.microsoft.com/office/drawing/2014/main" id="{0127AA0E-D466-4278-9607-D5A0996790F2}"/>
                </a:ext>
              </a:extLst>
            </p:cNvPr>
            <p:cNvSpPr/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0" name="Freeform 106">
              <a:extLst>
                <a:ext uri="{FF2B5EF4-FFF2-40B4-BE49-F238E27FC236}">
                  <a16:creationId xmlns:a16="http://schemas.microsoft.com/office/drawing/2014/main" id="{DB80444C-F27D-4F21-8826-CFB36BE252DF}"/>
                </a:ext>
              </a:extLst>
            </p:cNvPr>
            <p:cNvSpPr/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1" name="Freeform 107">
              <a:extLst>
                <a:ext uri="{FF2B5EF4-FFF2-40B4-BE49-F238E27FC236}">
                  <a16:creationId xmlns:a16="http://schemas.microsoft.com/office/drawing/2014/main" id="{48D7235D-1F64-4569-A130-AD66B0A7D228}"/>
                </a:ext>
              </a:extLst>
            </p:cNvPr>
            <p:cNvSpPr/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31FC0131-068F-4399-BE14-34BD654562A4}"/>
                </a:ext>
              </a:extLst>
            </p:cNvPr>
            <p:cNvSpPr/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5A7073AE-BDE2-4019-99AA-00F513364F32}"/>
                </a:ext>
              </a:extLst>
            </p:cNvPr>
            <p:cNvSpPr/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29A12D4E-3BE1-4EF9-A385-061576B3AB06}"/>
                </a:ext>
              </a:extLst>
            </p:cNvPr>
            <p:cNvSpPr/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7295B1DD-CA96-4045-B744-8381DDFA1DEB}"/>
                </a:ext>
              </a:extLst>
            </p:cNvPr>
            <p:cNvSpPr/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6" name="Freeform 112">
              <a:extLst>
                <a:ext uri="{FF2B5EF4-FFF2-40B4-BE49-F238E27FC236}">
                  <a16:creationId xmlns:a16="http://schemas.microsoft.com/office/drawing/2014/main" id="{D4FDCD5F-F54A-49CB-8EB0-58A2CA97B31B}"/>
                </a:ext>
              </a:extLst>
            </p:cNvPr>
            <p:cNvSpPr/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4A216107-AF8A-4DF9-85FE-98A1A0446D16}"/>
                </a:ext>
              </a:extLst>
            </p:cNvPr>
            <p:cNvSpPr/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E936A548-722E-41AB-843A-D3EB8D98CAFC}"/>
                </a:ext>
              </a:extLst>
            </p:cNvPr>
            <p:cNvSpPr/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5C57BD5B-BAC2-4AD1-BCFF-0DE1CA032855}"/>
                </a:ext>
              </a:extLst>
            </p:cNvPr>
            <p:cNvSpPr/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0" name="Freeform 116">
              <a:extLst>
                <a:ext uri="{FF2B5EF4-FFF2-40B4-BE49-F238E27FC236}">
                  <a16:creationId xmlns:a16="http://schemas.microsoft.com/office/drawing/2014/main" id="{939FD8BD-A30E-4032-A16B-421E3F311FEC}"/>
                </a:ext>
              </a:extLst>
            </p:cNvPr>
            <p:cNvSpPr/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3F0DCF39-EEEC-4845-9D28-7145A2368589}"/>
                </a:ext>
              </a:extLst>
            </p:cNvPr>
            <p:cNvSpPr/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01BCD996-9252-4CFF-93E3-D9556AE4F553}"/>
                </a:ext>
              </a:extLst>
            </p:cNvPr>
            <p:cNvSpPr/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E9B79B58-A6C2-4A96-A3C0-5C6C9A65651F}"/>
                </a:ext>
              </a:extLst>
            </p:cNvPr>
            <p:cNvSpPr/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1AA27BF1-52F8-41CA-8078-A76BEE65D59D}"/>
                </a:ext>
              </a:extLst>
            </p:cNvPr>
            <p:cNvSpPr/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5" name="Freeform 121">
              <a:extLst>
                <a:ext uri="{FF2B5EF4-FFF2-40B4-BE49-F238E27FC236}">
                  <a16:creationId xmlns:a16="http://schemas.microsoft.com/office/drawing/2014/main" id="{1F7CD4DD-DBB3-4B2E-83DB-95E62EB7ED3A}"/>
                </a:ext>
              </a:extLst>
            </p:cNvPr>
            <p:cNvSpPr/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6" name="Freeform 122">
              <a:extLst>
                <a:ext uri="{FF2B5EF4-FFF2-40B4-BE49-F238E27FC236}">
                  <a16:creationId xmlns:a16="http://schemas.microsoft.com/office/drawing/2014/main" id="{F5267EC3-0DB3-40C8-824B-7526D4A00E38}"/>
                </a:ext>
              </a:extLst>
            </p:cNvPr>
            <p:cNvSpPr/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7" name="Freeform 123">
              <a:extLst>
                <a:ext uri="{FF2B5EF4-FFF2-40B4-BE49-F238E27FC236}">
                  <a16:creationId xmlns:a16="http://schemas.microsoft.com/office/drawing/2014/main" id="{AC7BC02E-1586-4334-9968-A1A8FB323459}"/>
                </a:ext>
              </a:extLst>
            </p:cNvPr>
            <p:cNvSpPr/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8" name="Freeform 124">
              <a:extLst>
                <a:ext uri="{FF2B5EF4-FFF2-40B4-BE49-F238E27FC236}">
                  <a16:creationId xmlns:a16="http://schemas.microsoft.com/office/drawing/2014/main" id="{3E9C3DFB-B79B-4CDD-9F4C-D411F10861F7}"/>
                </a:ext>
              </a:extLst>
            </p:cNvPr>
            <p:cNvSpPr/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9" name="Freeform 126">
              <a:extLst>
                <a:ext uri="{FF2B5EF4-FFF2-40B4-BE49-F238E27FC236}">
                  <a16:creationId xmlns:a16="http://schemas.microsoft.com/office/drawing/2014/main" id="{26438AEC-C8C7-4394-B807-E20062700F56}"/>
                </a:ext>
              </a:extLst>
            </p:cNvPr>
            <p:cNvSpPr/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0" name="Freeform 127">
              <a:extLst>
                <a:ext uri="{FF2B5EF4-FFF2-40B4-BE49-F238E27FC236}">
                  <a16:creationId xmlns:a16="http://schemas.microsoft.com/office/drawing/2014/main" id="{03DCF6E7-0472-4A71-91F4-D7ED444E3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1" name="Freeform 128">
              <a:extLst>
                <a:ext uri="{FF2B5EF4-FFF2-40B4-BE49-F238E27FC236}">
                  <a16:creationId xmlns:a16="http://schemas.microsoft.com/office/drawing/2014/main" id="{94B2A0F9-B278-46E6-93BF-F4521597B747}"/>
                </a:ext>
              </a:extLst>
            </p:cNvPr>
            <p:cNvSpPr/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2" name="Freeform 129">
              <a:extLst>
                <a:ext uri="{FF2B5EF4-FFF2-40B4-BE49-F238E27FC236}">
                  <a16:creationId xmlns:a16="http://schemas.microsoft.com/office/drawing/2014/main" id="{2C5A157F-D095-4429-9657-207822181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3" name="Freeform 130">
              <a:extLst>
                <a:ext uri="{FF2B5EF4-FFF2-40B4-BE49-F238E27FC236}">
                  <a16:creationId xmlns:a16="http://schemas.microsoft.com/office/drawing/2014/main" id="{61C1E42C-7350-4537-889B-57B531E609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4" name="Freeform 131">
              <a:extLst>
                <a:ext uri="{FF2B5EF4-FFF2-40B4-BE49-F238E27FC236}">
                  <a16:creationId xmlns:a16="http://schemas.microsoft.com/office/drawing/2014/main" id="{6429F8BB-531E-4875-8A59-1BA91A0940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5" name="Freeform 132">
              <a:extLst>
                <a:ext uri="{FF2B5EF4-FFF2-40B4-BE49-F238E27FC236}">
                  <a16:creationId xmlns:a16="http://schemas.microsoft.com/office/drawing/2014/main" id="{C9728FFB-2799-4BFA-B583-99B5C7158719}"/>
                </a:ext>
              </a:extLst>
            </p:cNvPr>
            <p:cNvSpPr/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6" name="Freeform 133">
              <a:extLst>
                <a:ext uri="{FF2B5EF4-FFF2-40B4-BE49-F238E27FC236}">
                  <a16:creationId xmlns:a16="http://schemas.microsoft.com/office/drawing/2014/main" id="{3163E9FC-C9A6-4928-99B0-512249D9AF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5E29BC18-492D-431E-9D60-E3856A3F6B27}"/>
                </a:ext>
              </a:extLst>
            </p:cNvPr>
            <p:cNvSpPr/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A1E1C00D-F8AA-4699-96AB-3D7F958A19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9" name="Oval 136">
              <a:extLst>
                <a:ext uri="{FF2B5EF4-FFF2-40B4-BE49-F238E27FC236}">
                  <a16:creationId xmlns:a16="http://schemas.microsoft.com/office/drawing/2014/main" id="{BEA1686D-AD75-47A3-99F4-70BB3942B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0" name="Freeform 137">
              <a:extLst>
                <a:ext uri="{FF2B5EF4-FFF2-40B4-BE49-F238E27FC236}">
                  <a16:creationId xmlns:a16="http://schemas.microsoft.com/office/drawing/2014/main" id="{73131B80-A5FC-4F76-A632-E8BE4429BE50}"/>
                </a:ext>
              </a:extLst>
            </p:cNvPr>
            <p:cNvSpPr/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1" name="Oval 138">
              <a:extLst>
                <a:ext uri="{FF2B5EF4-FFF2-40B4-BE49-F238E27FC236}">
                  <a16:creationId xmlns:a16="http://schemas.microsoft.com/office/drawing/2014/main" id="{7D3FC8C8-D030-4640-A91F-CAD7E132B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2" name="Freeform 139">
              <a:extLst>
                <a:ext uri="{FF2B5EF4-FFF2-40B4-BE49-F238E27FC236}">
                  <a16:creationId xmlns:a16="http://schemas.microsoft.com/office/drawing/2014/main" id="{3D90A752-E7D3-43C1-8808-4BE90F956824}"/>
                </a:ext>
              </a:extLst>
            </p:cNvPr>
            <p:cNvSpPr/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3" name="Freeform 140">
              <a:extLst>
                <a:ext uri="{FF2B5EF4-FFF2-40B4-BE49-F238E27FC236}">
                  <a16:creationId xmlns:a16="http://schemas.microsoft.com/office/drawing/2014/main" id="{57F3EA40-5A8F-4A82-BD53-2DFE3C3BC8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4" name="Freeform 141">
              <a:extLst>
                <a:ext uri="{FF2B5EF4-FFF2-40B4-BE49-F238E27FC236}">
                  <a16:creationId xmlns:a16="http://schemas.microsoft.com/office/drawing/2014/main" id="{81F7239C-1597-483C-8CBF-A47FE2AA7F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5" name="Freeform 142">
              <a:extLst>
                <a:ext uri="{FF2B5EF4-FFF2-40B4-BE49-F238E27FC236}">
                  <a16:creationId xmlns:a16="http://schemas.microsoft.com/office/drawing/2014/main" id="{E35BBF3B-BF29-4819-B90F-80E9CF375E7E}"/>
                </a:ext>
              </a:extLst>
            </p:cNvPr>
            <p:cNvSpPr/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6" name="Freeform 143">
              <a:extLst>
                <a:ext uri="{FF2B5EF4-FFF2-40B4-BE49-F238E27FC236}">
                  <a16:creationId xmlns:a16="http://schemas.microsoft.com/office/drawing/2014/main" id="{FABF7C82-9409-42EC-A81B-2ED06C68F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7" name="Rectangle 144">
              <a:extLst>
                <a:ext uri="{FF2B5EF4-FFF2-40B4-BE49-F238E27FC236}">
                  <a16:creationId xmlns:a16="http://schemas.microsoft.com/office/drawing/2014/main" id="{348A6124-6926-4D8B-86CF-7CE7F5D6E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8" name="Freeform 145">
              <a:extLst>
                <a:ext uri="{FF2B5EF4-FFF2-40B4-BE49-F238E27FC236}">
                  <a16:creationId xmlns:a16="http://schemas.microsoft.com/office/drawing/2014/main" id="{588CDFB3-D4B8-4F6B-B321-D2B9D68E2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9" name="Freeform 146">
              <a:extLst>
                <a:ext uri="{FF2B5EF4-FFF2-40B4-BE49-F238E27FC236}">
                  <a16:creationId xmlns:a16="http://schemas.microsoft.com/office/drawing/2014/main" id="{62725905-0E94-45FF-B6C0-BB9F40DD9A3E}"/>
                </a:ext>
              </a:extLst>
            </p:cNvPr>
            <p:cNvSpPr/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0" name="Freeform 147">
              <a:extLst>
                <a:ext uri="{FF2B5EF4-FFF2-40B4-BE49-F238E27FC236}">
                  <a16:creationId xmlns:a16="http://schemas.microsoft.com/office/drawing/2014/main" id="{D6B0F54F-C391-4A83-B414-B89160EFB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1" name="Freeform 148">
              <a:extLst>
                <a:ext uri="{FF2B5EF4-FFF2-40B4-BE49-F238E27FC236}">
                  <a16:creationId xmlns:a16="http://schemas.microsoft.com/office/drawing/2014/main" id="{FF2415DA-302C-4884-96E3-1BD2D53402F8}"/>
                </a:ext>
              </a:extLst>
            </p:cNvPr>
            <p:cNvSpPr/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2" name="Freeform 149">
              <a:extLst>
                <a:ext uri="{FF2B5EF4-FFF2-40B4-BE49-F238E27FC236}">
                  <a16:creationId xmlns:a16="http://schemas.microsoft.com/office/drawing/2014/main" id="{6850F1D7-B17D-45F9-8133-A6AB8DE36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3" name="Freeform 150">
              <a:extLst>
                <a:ext uri="{FF2B5EF4-FFF2-40B4-BE49-F238E27FC236}">
                  <a16:creationId xmlns:a16="http://schemas.microsoft.com/office/drawing/2014/main" id="{9AE51713-6437-4012-B7F0-C2F41998A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4" name="Freeform 151">
              <a:extLst>
                <a:ext uri="{FF2B5EF4-FFF2-40B4-BE49-F238E27FC236}">
                  <a16:creationId xmlns:a16="http://schemas.microsoft.com/office/drawing/2014/main" id="{87ABB5D4-31D7-44B7-BBB6-F24F646C59B8}"/>
                </a:ext>
              </a:extLst>
            </p:cNvPr>
            <p:cNvSpPr/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5" name="Freeform 152">
              <a:extLst>
                <a:ext uri="{FF2B5EF4-FFF2-40B4-BE49-F238E27FC236}">
                  <a16:creationId xmlns:a16="http://schemas.microsoft.com/office/drawing/2014/main" id="{62B2904A-5C1D-4DA6-B1CA-76F8704F97F2}"/>
                </a:ext>
              </a:extLst>
            </p:cNvPr>
            <p:cNvSpPr/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6" name="Freeform 153">
              <a:extLst>
                <a:ext uri="{FF2B5EF4-FFF2-40B4-BE49-F238E27FC236}">
                  <a16:creationId xmlns:a16="http://schemas.microsoft.com/office/drawing/2014/main" id="{A8DEAF21-925A-49D8-B41F-BCBD61A9E243}"/>
                </a:ext>
              </a:extLst>
            </p:cNvPr>
            <p:cNvSpPr/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7" name="Freeform 154">
              <a:extLst>
                <a:ext uri="{FF2B5EF4-FFF2-40B4-BE49-F238E27FC236}">
                  <a16:creationId xmlns:a16="http://schemas.microsoft.com/office/drawing/2014/main" id="{DF86BC8D-B539-4E32-9AD2-540AC08E5E37}"/>
                </a:ext>
              </a:extLst>
            </p:cNvPr>
            <p:cNvSpPr/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8" name="Freeform 155">
              <a:extLst>
                <a:ext uri="{FF2B5EF4-FFF2-40B4-BE49-F238E27FC236}">
                  <a16:creationId xmlns:a16="http://schemas.microsoft.com/office/drawing/2014/main" id="{114D47B1-1143-49AA-AB43-3B11EDF36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9" name="Rectangle 156">
              <a:extLst>
                <a:ext uri="{FF2B5EF4-FFF2-40B4-BE49-F238E27FC236}">
                  <a16:creationId xmlns:a16="http://schemas.microsoft.com/office/drawing/2014/main" id="{482E54BD-AFD1-4252-A5BB-1601B8BAA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0" name="Freeform 157">
              <a:extLst>
                <a:ext uri="{FF2B5EF4-FFF2-40B4-BE49-F238E27FC236}">
                  <a16:creationId xmlns:a16="http://schemas.microsoft.com/office/drawing/2014/main" id="{B22D1B9F-B9CE-4BE2-8BA9-377029D3E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1" name="Freeform 158">
              <a:extLst>
                <a:ext uri="{FF2B5EF4-FFF2-40B4-BE49-F238E27FC236}">
                  <a16:creationId xmlns:a16="http://schemas.microsoft.com/office/drawing/2014/main" id="{73B780BB-2376-4D2F-BEE8-9438E605862B}"/>
                </a:ext>
              </a:extLst>
            </p:cNvPr>
            <p:cNvSpPr/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2" name="Freeform 159">
              <a:extLst>
                <a:ext uri="{FF2B5EF4-FFF2-40B4-BE49-F238E27FC236}">
                  <a16:creationId xmlns:a16="http://schemas.microsoft.com/office/drawing/2014/main" id="{644E3C86-7F0A-47CD-9AE6-9A35AE5A2033}"/>
                </a:ext>
              </a:extLst>
            </p:cNvPr>
            <p:cNvSpPr/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3" name="Freeform 160">
              <a:extLst>
                <a:ext uri="{FF2B5EF4-FFF2-40B4-BE49-F238E27FC236}">
                  <a16:creationId xmlns:a16="http://schemas.microsoft.com/office/drawing/2014/main" id="{A4EAF94B-FDE6-4F5F-A186-FECE0294C274}"/>
                </a:ext>
              </a:extLst>
            </p:cNvPr>
            <p:cNvSpPr/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4" name="Freeform 161">
              <a:extLst>
                <a:ext uri="{FF2B5EF4-FFF2-40B4-BE49-F238E27FC236}">
                  <a16:creationId xmlns:a16="http://schemas.microsoft.com/office/drawing/2014/main" id="{A109E8E0-33DC-47C3-83DE-AE76ACE72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5" name="Freeform 162">
              <a:extLst>
                <a:ext uri="{FF2B5EF4-FFF2-40B4-BE49-F238E27FC236}">
                  <a16:creationId xmlns:a16="http://schemas.microsoft.com/office/drawing/2014/main" id="{31FD34C0-B603-49DB-9CAC-DE12AC216F89}"/>
                </a:ext>
              </a:extLst>
            </p:cNvPr>
            <p:cNvSpPr/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6" name="Freeform 163">
              <a:extLst>
                <a:ext uri="{FF2B5EF4-FFF2-40B4-BE49-F238E27FC236}">
                  <a16:creationId xmlns:a16="http://schemas.microsoft.com/office/drawing/2014/main" id="{E3B600B0-8EB9-413C-87B2-AA0533BF7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7" name="Oval 164">
              <a:extLst>
                <a:ext uri="{FF2B5EF4-FFF2-40B4-BE49-F238E27FC236}">
                  <a16:creationId xmlns:a16="http://schemas.microsoft.com/office/drawing/2014/main" id="{2ACBE5D3-C495-4E99-9FE5-8019AD84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8" name="Freeform 165">
              <a:extLst>
                <a:ext uri="{FF2B5EF4-FFF2-40B4-BE49-F238E27FC236}">
                  <a16:creationId xmlns:a16="http://schemas.microsoft.com/office/drawing/2014/main" id="{9187ED07-CB5C-4B05-B94A-4CB0CBC3B6E2}"/>
                </a:ext>
              </a:extLst>
            </p:cNvPr>
            <p:cNvSpPr/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9" name="Oval 166">
              <a:extLst>
                <a:ext uri="{FF2B5EF4-FFF2-40B4-BE49-F238E27FC236}">
                  <a16:creationId xmlns:a16="http://schemas.microsoft.com/office/drawing/2014/main" id="{9E358AB4-408F-46F0-B787-A3221EA1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0" name="Freeform 167">
              <a:extLst>
                <a:ext uri="{FF2B5EF4-FFF2-40B4-BE49-F238E27FC236}">
                  <a16:creationId xmlns:a16="http://schemas.microsoft.com/office/drawing/2014/main" id="{FAD4780F-CAF2-49F5-B7A5-AA4D37D45E45}"/>
                </a:ext>
              </a:extLst>
            </p:cNvPr>
            <p:cNvSpPr/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1" name="Freeform 168">
              <a:extLst>
                <a:ext uri="{FF2B5EF4-FFF2-40B4-BE49-F238E27FC236}">
                  <a16:creationId xmlns:a16="http://schemas.microsoft.com/office/drawing/2014/main" id="{FA5C2A14-2019-49F6-A043-2E5BC7EC6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2" name="Freeform 169">
              <a:extLst>
                <a:ext uri="{FF2B5EF4-FFF2-40B4-BE49-F238E27FC236}">
                  <a16:creationId xmlns:a16="http://schemas.microsoft.com/office/drawing/2014/main" id="{47EA7202-C33E-4649-8C8D-6648394A53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3" name="Freeform 170">
              <a:extLst>
                <a:ext uri="{FF2B5EF4-FFF2-40B4-BE49-F238E27FC236}">
                  <a16:creationId xmlns:a16="http://schemas.microsoft.com/office/drawing/2014/main" id="{AA122D59-93B1-4F87-9ECA-0E3D2F467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2418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63507" y="787968"/>
            <a:ext cx="3227058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Shape 2362">
            <a:extLst>
              <a:ext uri="{FF2B5EF4-FFF2-40B4-BE49-F238E27FC236}">
                <a16:creationId xmlns:a16="http://schemas.microsoft.com/office/drawing/2014/main" id="{94FE2F35-3CD6-458A-80BD-9AB5CF038914}"/>
              </a:ext>
            </a:extLst>
          </p:cNvPr>
          <p:cNvSpPr/>
          <p:nvPr/>
        </p:nvSpPr>
        <p:spPr bwMode="auto">
          <a:xfrm>
            <a:off x="1548765" y="3761105"/>
            <a:ext cx="2139315" cy="1908810"/>
          </a:xfrm>
          <a:custGeom>
            <a:avLst/>
            <a:gdLst>
              <a:gd name="T0" fmla="*/ 1069782 w 21469"/>
              <a:gd name="T1" fmla="*/ 954485 h 21466"/>
              <a:gd name="T2" fmla="*/ 1069782 w 21469"/>
              <a:gd name="T3" fmla="*/ 954485 h 21466"/>
              <a:gd name="T4" fmla="*/ 1069782 w 21469"/>
              <a:gd name="T5" fmla="*/ 954485 h 21466"/>
              <a:gd name="T6" fmla="*/ 1069782 w 21469"/>
              <a:gd name="T7" fmla="*/ 954485 h 2146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9" h="21466" extrusionOk="0">
                <a:moveTo>
                  <a:pt x="9685" y="2749"/>
                </a:moveTo>
                <a:cubicBezTo>
                  <a:pt x="10641" y="3320"/>
                  <a:pt x="11182" y="2928"/>
                  <a:pt x="13126" y="1821"/>
                </a:cubicBezTo>
                <a:cubicBezTo>
                  <a:pt x="15037" y="678"/>
                  <a:pt x="15865" y="2285"/>
                  <a:pt x="15865" y="2285"/>
                </a:cubicBezTo>
                <a:cubicBezTo>
                  <a:pt x="14336" y="5462"/>
                  <a:pt x="14336" y="5462"/>
                  <a:pt x="14336" y="5462"/>
                </a:cubicBezTo>
                <a:cubicBezTo>
                  <a:pt x="21122" y="12996"/>
                  <a:pt x="21122" y="12996"/>
                  <a:pt x="21122" y="12996"/>
                </a:cubicBezTo>
                <a:cubicBezTo>
                  <a:pt x="21568" y="13531"/>
                  <a:pt x="21600" y="14388"/>
                  <a:pt x="21122" y="14924"/>
                </a:cubicBezTo>
                <a:cubicBezTo>
                  <a:pt x="20644" y="15459"/>
                  <a:pt x="19880" y="15459"/>
                  <a:pt x="19402" y="14924"/>
                </a:cubicBezTo>
                <a:cubicBezTo>
                  <a:pt x="18414" y="13817"/>
                  <a:pt x="18414" y="13817"/>
                  <a:pt x="18414" y="13817"/>
                </a:cubicBezTo>
                <a:cubicBezTo>
                  <a:pt x="18350" y="13781"/>
                  <a:pt x="18287" y="13745"/>
                  <a:pt x="18223" y="13745"/>
                </a:cubicBezTo>
                <a:cubicBezTo>
                  <a:pt x="18159" y="13745"/>
                  <a:pt x="18096" y="13781"/>
                  <a:pt x="18032" y="13817"/>
                </a:cubicBezTo>
                <a:cubicBezTo>
                  <a:pt x="17936" y="13924"/>
                  <a:pt x="17936" y="14138"/>
                  <a:pt x="18032" y="14245"/>
                </a:cubicBezTo>
                <a:cubicBezTo>
                  <a:pt x="19529" y="15923"/>
                  <a:pt x="19529" y="15923"/>
                  <a:pt x="19529" y="15923"/>
                </a:cubicBezTo>
                <a:cubicBezTo>
                  <a:pt x="20007" y="16459"/>
                  <a:pt x="20007" y="17316"/>
                  <a:pt x="19561" y="17851"/>
                </a:cubicBezTo>
                <a:cubicBezTo>
                  <a:pt x="19561" y="17851"/>
                  <a:pt x="19561" y="17851"/>
                  <a:pt x="19561" y="17851"/>
                </a:cubicBezTo>
                <a:cubicBezTo>
                  <a:pt x="19083" y="18387"/>
                  <a:pt x="18319" y="18387"/>
                  <a:pt x="17841" y="17851"/>
                </a:cubicBezTo>
                <a:cubicBezTo>
                  <a:pt x="16280" y="16102"/>
                  <a:pt x="16280" y="16102"/>
                  <a:pt x="16280" y="16102"/>
                </a:cubicBezTo>
                <a:cubicBezTo>
                  <a:pt x="16248" y="16066"/>
                  <a:pt x="16152" y="16030"/>
                  <a:pt x="16088" y="16030"/>
                </a:cubicBezTo>
                <a:cubicBezTo>
                  <a:pt x="16025" y="16030"/>
                  <a:pt x="15961" y="16066"/>
                  <a:pt x="15897" y="16102"/>
                </a:cubicBezTo>
                <a:cubicBezTo>
                  <a:pt x="15802" y="16245"/>
                  <a:pt x="15802" y="16423"/>
                  <a:pt x="15897" y="16530"/>
                </a:cubicBezTo>
                <a:cubicBezTo>
                  <a:pt x="17076" y="17816"/>
                  <a:pt x="17076" y="17816"/>
                  <a:pt x="17076" y="17816"/>
                </a:cubicBezTo>
                <a:cubicBezTo>
                  <a:pt x="17299" y="18065"/>
                  <a:pt x="17427" y="18422"/>
                  <a:pt x="17427" y="18780"/>
                </a:cubicBezTo>
                <a:cubicBezTo>
                  <a:pt x="17427" y="19137"/>
                  <a:pt x="17299" y="19494"/>
                  <a:pt x="17076" y="19743"/>
                </a:cubicBezTo>
                <a:cubicBezTo>
                  <a:pt x="16598" y="20279"/>
                  <a:pt x="15834" y="20279"/>
                  <a:pt x="15356" y="19743"/>
                </a:cubicBezTo>
                <a:cubicBezTo>
                  <a:pt x="13731" y="17923"/>
                  <a:pt x="13731" y="17923"/>
                  <a:pt x="13731" y="17923"/>
                </a:cubicBezTo>
                <a:cubicBezTo>
                  <a:pt x="13635" y="17816"/>
                  <a:pt x="13444" y="17816"/>
                  <a:pt x="13349" y="17923"/>
                </a:cubicBezTo>
                <a:cubicBezTo>
                  <a:pt x="13349" y="17923"/>
                  <a:pt x="13349" y="17923"/>
                  <a:pt x="13349" y="17923"/>
                </a:cubicBezTo>
                <a:cubicBezTo>
                  <a:pt x="13317" y="17994"/>
                  <a:pt x="13285" y="18065"/>
                  <a:pt x="13285" y="18137"/>
                </a:cubicBezTo>
                <a:cubicBezTo>
                  <a:pt x="13285" y="18244"/>
                  <a:pt x="13317" y="18315"/>
                  <a:pt x="13349" y="18351"/>
                </a:cubicBezTo>
                <a:cubicBezTo>
                  <a:pt x="14081" y="19137"/>
                  <a:pt x="14081" y="19137"/>
                  <a:pt x="14081" y="19137"/>
                </a:cubicBezTo>
                <a:cubicBezTo>
                  <a:pt x="14527" y="19672"/>
                  <a:pt x="14559" y="20529"/>
                  <a:pt x="14081" y="21064"/>
                </a:cubicBezTo>
                <a:cubicBezTo>
                  <a:pt x="13604" y="21600"/>
                  <a:pt x="12839" y="21600"/>
                  <a:pt x="12361" y="21064"/>
                </a:cubicBezTo>
                <a:cubicBezTo>
                  <a:pt x="6595" y="14638"/>
                  <a:pt x="6595" y="14638"/>
                  <a:pt x="6595" y="14638"/>
                </a:cubicBezTo>
                <a:cubicBezTo>
                  <a:pt x="5894" y="13888"/>
                  <a:pt x="5320" y="12996"/>
                  <a:pt x="4874" y="12032"/>
                </a:cubicBezTo>
                <a:cubicBezTo>
                  <a:pt x="4396" y="11032"/>
                  <a:pt x="3791" y="10104"/>
                  <a:pt x="3058" y="9318"/>
                </a:cubicBezTo>
                <a:cubicBezTo>
                  <a:pt x="0" y="5891"/>
                  <a:pt x="0" y="5891"/>
                  <a:pt x="0" y="5891"/>
                </a:cubicBezTo>
                <a:cubicBezTo>
                  <a:pt x="5225" y="0"/>
                  <a:pt x="5225" y="0"/>
                  <a:pt x="5225" y="0"/>
                </a:cubicBezTo>
                <a:lnTo>
                  <a:pt x="9685" y="27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zh-CN" altLang="en-US"/>
          </a:p>
        </p:txBody>
      </p:sp>
      <p:sp>
        <p:nvSpPr>
          <p:cNvPr id="192" name="Shape 2363">
            <a:extLst>
              <a:ext uri="{FF2B5EF4-FFF2-40B4-BE49-F238E27FC236}">
                <a16:creationId xmlns:a16="http://schemas.microsoft.com/office/drawing/2014/main" id="{E4680EDE-CF8F-4C3A-853A-B2BC04E54271}"/>
              </a:ext>
            </a:extLst>
          </p:cNvPr>
          <p:cNvSpPr/>
          <p:nvPr/>
        </p:nvSpPr>
        <p:spPr bwMode="auto">
          <a:xfrm>
            <a:off x="640080" y="2240280"/>
            <a:ext cx="1908810" cy="2140585"/>
          </a:xfrm>
          <a:custGeom>
            <a:avLst/>
            <a:gdLst>
              <a:gd name="T0" fmla="*/ 954485 w 21466"/>
              <a:gd name="T1" fmla="*/ 1070373 h 21481"/>
              <a:gd name="T2" fmla="*/ 954485 w 21466"/>
              <a:gd name="T3" fmla="*/ 1070373 h 21481"/>
              <a:gd name="T4" fmla="*/ 954485 w 21466"/>
              <a:gd name="T5" fmla="*/ 1070373 h 21481"/>
              <a:gd name="T6" fmla="*/ 954485 w 21466"/>
              <a:gd name="T7" fmla="*/ 1070373 h 2148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6" h="21481" extrusionOk="0">
                <a:moveTo>
                  <a:pt x="18717" y="9685"/>
                </a:moveTo>
                <a:cubicBezTo>
                  <a:pt x="18146" y="10641"/>
                  <a:pt x="18538" y="11182"/>
                  <a:pt x="19645" y="13126"/>
                </a:cubicBezTo>
                <a:cubicBezTo>
                  <a:pt x="20788" y="15037"/>
                  <a:pt x="19181" y="15865"/>
                  <a:pt x="19181" y="15865"/>
                </a:cubicBezTo>
                <a:cubicBezTo>
                  <a:pt x="16004" y="14336"/>
                  <a:pt x="16004" y="14336"/>
                  <a:pt x="16004" y="14336"/>
                </a:cubicBezTo>
                <a:cubicBezTo>
                  <a:pt x="8470" y="21122"/>
                  <a:pt x="8470" y="21122"/>
                  <a:pt x="8470" y="21122"/>
                </a:cubicBezTo>
                <a:cubicBezTo>
                  <a:pt x="7935" y="21600"/>
                  <a:pt x="7078" y="21600"/>
                  <a:pt x="6542" y="21122"/>
                </a:cubicBezTo>
                <a:cubicBezTo>
                  <a:pt x="6007" y="20644"/>
                  <a:pt x="6007" y="19880"/>
                  <a:pt x="6542" y="19402"/>
                </a:cubicBezTo>
                <a:cubicBezTo>
                  <a:pt x="7649" y="18414"/>
                  <a:pt x="7649" y="18414"/>
                  <a:pt x="7649" y="18414"/>
                </a:cubicBezTo>
                <a:cubicBezTo>
                  <a:pt x="7721" y="18350"/>
                  <a:pt x="7721" y="18287"/>
                  <a:pt x="7721" y="18223"/>
                </a:cubicBezTo>
                <a:cubicBezTo>
                  <a:pt x="7721" y="18159"/>
                  <a:pt x="7721" y="18096"/>
                  <a:pt x="7649" y="18032"/>
                </a:cubicBezTo>
                <a:cubicBezTo>
                  <a:pt x="7542" y="17936"/>
                  <a:pt x="7328" y="17936"/>
                  <a:pt x="7221" y="18032"/>
                </a:cubicBezTo>
                <a:cubicBezTo>
                  <a:pt x="5543" y="19561"/>
                  <a:pt x="5543" y="19561"/>
                  <a:pt x="5543" y="19561"/>
                </a:cubicBezTo>
                <a:cubicBezTo>
                  <a:pt x="5007" y="20007"/>
                  <a:pt x="4150" y="20007"/>
                  <a:pt x="3615" y="19561"/>
                </a:cubicBezTo>
                <a:cubicBezTo>
                  <a:pt x="3615" y="19561"/>
                  <a:pt x="3615" y="19561"/>
                  <a:pt x="3615" y="19561"/>
                </a:cubicBezTo>
                <a:cubicBezTo>
                  <a:pt x="3115" y="19083"/>
                  <a:pt x="3079" y="18319"/>
                  <a:pt x="3615" y="17841"/>
                </a:cubicBezTo>
                <a:cubicBezTo>
                  <a:pt x="5364" y="16280"/>
                  <a:pt x="5364" y="16280"/>
                  <a:pt x="5364" y="16280"/>
                </a:cubicBezTo>
                <a:cubicBezTo>
                  <a:pt x="5400" y="16248"/>
                  <a:pt x="5436" y="16184"/>
                  <a:pt x="5436" y="16088"/>
                </a:cubicBezTo>
                <a:cubicBezTo>
                  <a:pt x="5436" y="16025"/>
                  <a:pt x="5400" y="15961"/>
                  <a:pt x="5364" y="15897"/>
                </a:cubicBezTo>
                <a:cubicBezTo>
                  <a:pt x="5221" y="15802"/>
                  <a:pt x="5043" y="15802"/>
                  <a:pt x="4936" y="15897"/>
                </a:cubicBezTo>
                <a:cubicBezTo>
                  <a:pt x="3650" y="17076"/>
                  <a:pt x="3650" y="17076"/>
                  <a:pt x="3650" y="17076"/>
                </a:cubicBezTo>
                <a:cubicBezTo>
                  <a:pt x="3401" y="17299"/>
                  <a:pt x="3044" y="17427"/>
                  <a:pt x="2686" y="17427"/>
                </a:cubicBezTo>
                <a:cubicBezTo>
                  <a:pt x="2329" y="17427"/>
                  <a:pt x="1972" y="17299"/>
                  <a:pt x="1723" y="17076"/>
                </a:cubicBezTo>
                <a:cubicBezTo>
                  <a:pt x="1187" y="16598"/>
                  <a:pt x="1187" y="15834"/>
                  <a:pt x="1723" y="15356"/>
                </a:cubicBezTo>
                <a:cubicBezTo>
                  <a:pt x="3543" y="13731"/>
                  <a:pt x="3543" y="13731"/>
                  <a:pt x="3543" y="13731"/>
                </a:cubicBezTo>
                <a:cubicBezTo>
                  <a:pt x="3650" y="13635"/>
                  <a:pt x="3650" y="13476"/>
                  <a:pt x="3543" y="13349"/>
                </a:cubicBezTo>
                <a:cubicBezTo>
                  <a:pt x="3543" y="13349"/>
                  <a:pt x="3543" y="13349"/>
                  <a:pt x="3543" y="13349"/>
                </a:cubicBezTo>
                <a:cubicBezTo>
                  <a:pt x="3472" y="13317"/>
                  <a:pt x="3401" y="13285"/>
                  <a:pt x="3329" y="13285"/>
                </a:cubicBezTo>
                <a:cubicBezTo>
                  <a:pt x="3258" y="13285"/>
                  <a:pt x="3151" y="13317"/>
                  <a:pt x="3115" y="13349"/>
                </a:cubicBezTo>
                <a:cubicBezTo>
                  <a:pt x="2329" y="14081"/>
                  <a:pt x="2329" y="14081"/>
                  <a:pt x="2329" y="14081"/>
                </a:cubicBezTo>
                <a:cubicBezTo>
                  <a:pt x="1794" y="14527"/>
                  <a:pt x="937" y="14559"/>
                  <a:pt x="402" y="14081"/>
                </a:cubicBezTo>
                <a:cubicBezTo>
                  <a:pt x="-134" y="13604"/>
                  <a:pt x="-134" y="12839"/>
                  <a:pt x="402" y="12361"/>
                </a:cubicBezTo>
                <a:cubicBezTo>
                  <a:pt x="6828" y="6595"/>
                  <a:pt x="6828" y="6595"/>
                  <a:pt x="6828" y="6595"/>
                </a:cubicBezTo>
                <a:cubicBezTo>
                  <a:pt x="7613" y="5894"/>
                  <a:pt x="8470" y="5320"/>
                  <a:pt x="9434" y="4874"/>
                </a:cubicBezTo>
                <a:cubicBezTo>
                  <a:pt x="10434" y="4396"/>
                  <a:pt x="11362" y="3791"/>
                  <a:pt x="12183" y="3058"/>
                </a:cubicBezTo>
                <a:cubicBezTo>
                  <a:pt x="15575" y="0"/>
                  <a:pt x="15575" y="0"/>
                  <a:pt x="15575" y="0"/>
                </a:cubicBezTo>
                <a:cubicBezTo>
                  <a:pt x="21466" y="5225"/>
                  <a:pt x="21466" y="5225"/>
                  <a:pt x="21466" y="5225"/>
                </a:cubicBezTo>
                <a:lnTo>
                  <a:pt x="18717" y="9685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zh-CN" altLang="en-US"/>
          </a:p>
        </p:txBody>
      </p:sp>
      <p:sp>
        <p:nvSpPr>
          <p:cNvPr id="193" name="Shape 2364">
            <a:extLst>
              <a:ext uri="{FF2B5EF4-FFF2-40B4-BE49-F238E27FC236}">
                <a16:creationId xmlns:a16="http://schemas.microsoft.com/office/drawing/2014/main" id="{43CB78FE-570D-42A6-B135-73155186E25C}"/>
              </a:ext>
            </a:extLst>
          </p:cNvPr>
          <p:cNvSpPr/>
          <p:nvPr/>
        </p:nvSpPr>
        <p:spPr>
          <a:xfrm>
            <a:off x="1930400" y="1331595"/>
            <a:ext cx="2138680" cy="1909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466" extrusionOk="0">
                <a:moveTo>
                  <a:pt x="11784" y="18717"/>
                </a:moveTo>
                <a:cubicBezTo>
                  <a:pt x="10828" y="18146"/>
                  <a:pt x="10287" y="18538"/>
                  <a:pt x="8343" y="19645"/>
                </a:cubicBezTo>
                <a:cubicBezTo>
                  <a:pt x="6432" y="20788"/>
                  <a:pt x="5604" y="19181"/>
                  <a:pt x="5604" y="19181"/>
                </a:cubicBezTo>
                <a:cubicBezTo>
                  <a:pt x="7133" y="16004"/>
                  <a:pt x="7133" y="16004"/>
                  <a:pt x="7133" y="16004"/>
                </a:cubicBezTo>
                <a:cubicBezTo>
                  <a:pt x="347" y="8470"/>
                  <a:pt x="347" y="8470"/>
                  <a:pt x="347" y="8470"/>
                </a:cubicBezTo>
                <a:cubicBezTo>
                  <a:pt x="-99" y="7935"/>
                  <a:pt x="-131" y="7078"/>
                  <a:pt x="347" y="6542"/>
                </a:cubicBezTo>
                <a:cubicBezTo>
                  <a:pt x="825" y="6007"/>
                  <a:pt x="1589" y="6007"/>
                  <a:pt x="2067" y="6542"/>
                </a:cubicBezTo>
                <a:cubicBezTo>
                  <a:pt x="3055" y="7649"/>
                  <a:pt x="3055" y="7649"/>
                  <a:pt x="3055" y="7649"/>
                </a:cubicBezTo>
                <a:cubicBezTo>
                  <a:pt x="3119" y="7721"/>
                  <a:pt x="3182" y="7756"/>
                  <a:pt x="3246" y="7721"/>
                </a:cubicBezTo>
                <a:cubicBezTo>
                  <a:pt x="3310" y="7721"/>
                  <a:pt x="3405" y="7721"/>
                  <a:pt x="3437" y="7649"/>
                </a:cubicBezTo>
                <a:cubicBezTo>
                  <a:pt x="3533" y="7542"/>
                  <a:pt x="3533" y="7328"/>
                  <a:pt x="3437" y="7221"/>
                </a:cubicBezTo>
                <a:cubicBezTo>
                  <a:pt x="1940" y="5543"/>
                  <a:pt x="1940" y="5543"/>
                  <a:pt x="1940" y="5543"/>
                </a:cubicBezTo>
                <a:cubicBezTo>
                  <a:pt x="1462" y="5007"/>
                  <a:pt x="1462" y="4150"/>
                  <a:pt x="1908" y="3615"/>
                </a:cubicBezTo>
                <a:cubicBezTo>
                  <a:pt x="1908" y="3615"/>
                  <a:pt x="1908" y="3615"/>
                  <a:pt x="1908" y="3615"/>
                </a:cubicBezTo>
                <a:cubicBezTo>
                  <a:pt x="2386" y="3115"/>
                  <a:pt x="3150" y="3079"/>
                  <a:pt x="3628" y="3615"/>
                </a:cubicBezTo>
                <a:cubicBezTo>
                  <a:pt x="5189" y="5364"/>
                  <a:pt x="5189" y="5364"/>
                  <a:pt x="5189" y="5364"/>
                </a:cubicBezTo>
                <a:cubicBezTo>
                  <a:pt x="5221" y="5400"/>
                  <a:pt x="5317" y="5436"/>
                  <a:pt x="5381" y="5436"/>
                </a:cubicBezTo>
                <a:cubicBezTo>
                  <a:pt x="5444" y="5436"/>
                  <a:pt x="5508" y="5400"/>
                  <a:pt x="5572" y="5364"/>
                </a:cubicBezTo>
                <a:cubicBezTo>
                  <a:pt x="5667" y="5221"/>
                  <a:pt x="5667" y="5043"/>
                  <a:pt x="5572" y="4936"/>
                </a:cubicBezTo>
                <a:cubicBezTo>
                  <a:pt x="4393" y="3650"/>
                  <a:pt x="4393" y="3650"/>
                  <a:pt x="4393" y="3650"/>
                </a:cubicBezTo>
                <a:cubicBezTo>
                  <a:pt x="4170" y="3401"/>
                  <a:pt x="4042" y="3044"/>
                  <a:pt x="4042" y="2686"/>
                </a:cubicBezTo>
                <a:cubicBezTo>
                  <a:pt x="4042" y="2329"/>
                  <a:pt x="4170" y="1972"/>
                  <a:pt x="4393" y="1723"/>
                </a:cubicBezTo>
                <a:cubicBezTo>
                  <a:pt x="4871" y="1187"/>
                  <a:pt x="5635" y="1187"/>
                  <a:pt x="6113" y="1723"/>
                </a:cubicBezTo>
                <a:cubicBezTo>
                  <a:pt x="7738" y="3543"/>
                  <a:pt x="7738" y="3543"/>
                  <a:pt x="7738" y="3543"/>
                </a:cubicBezTo>
                <a:cubicBezTo>
                  <a:pt x="7834" y="3650"/>
                  <a:pt x="8025" y="3650"/>
                  <a:pt x="8120" y="3543"/>
                </a:cubicBezTo>
                <a:cubicBezTo>
                  <a:pt x="8120" y="3543"/>
                  <a:pt x="8120" y="3543"/>
                  <a:pt x="8120" y="3543"/>
                </a:cubicBezTo>
                <a:cubicBezTo>
                  <a:pt x="8152" y="3472"/>
                  <a:pt x="8184" y="3401"/>
                  <a:pt x="8184" y="3329"/>
                </a:cubicBezTo>
                <a:cubicBezTo>
                  <a:pt x="8184" y="3258"/>
                  <a:pt x="8152" y="3186"/>
                  <a:pt x="8120" y="3115"/>
                </a:cubicBezTo>
                <a:cubicBezTo>
                  <a:pt x="7388" y="2329"/>
                  <a:pt x="7388" y="2329"/>
                  <a:pt x="7388" y="2329"/>
                </a:cubicBezTo>
                <a:cubicBezTo>
                  <a:pt x="6942" y="1794"/>
                  <a:pt x="6942" y="937"/>
                  <a:pt x="7388" y="402"/>
                </a:cubicBezTo>
                <a:cubicBezTo>
                  <a:pt x="7865" y="-134"/>
                  <a:pt x="8630" y="-134"/>
                  <a:pt x="9108" y="402"/>
                </a:cubicBezTo>
                <a:cubicBezTo>
                  <a:pt x="14874" y="6828"/>
                  <a:pt x="14874" y="6828"/>
                  <a:pt x="14874" y="6828"/>
                </a:cubicBezTo>
                <a:cubicBezTo>
                  <a:pt x="15575" y="7613"/>
                  <a:pt x="16149" y="8470"/>
                  <a:pt x="16595" y="9434"/>
                </a:cubicBezTo>
                <a:cubicBezTo>
                  <a:pt x="17073" y="10434"/>
                  <a:pt x="17678" y="11362"/>
                  <a:pt x="18411" y="12183"/>
                </a:cubicBezTo>
                <a:cubicBezTo>
                  <a:pt x="21469" y="15575"/>
                  <a:pt x="21469" y="15575"/>
                  <a:pt x="21469" y="15575"/>
                </a:cubicBezTo>
                <a:cubicBezTo>
                  <a:pt x="16244" y="21466"/>
                  <a:pt x="16244" y="21466"/>
                  <a:pt x="16244" y="21466"/>
                </a:cubicBezTo>
                <a:lnTo>
                  <a:pt x="11784" y="187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lIns="45719" tIns="45719" rIns="45719" bIns="45719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194" name="Shape 2365">
            <a:extLst>
              <a:ext uri="{FF2B5EF4-FFF2-40B4-BE49-F238E27FC236}">
                <a16:creationId xmlns:a16="http://schemas.microsoft.com/office/drawing/2014/main" id="{7850784F-2057-4C44-825E-11B212DE8330}"/>
              </a:ext>
            </a:extLst>
          </p:cNvPr>
          <p:cNvSpPr/>
          <p:nvPr/>
        </p:nvSpPr>
        <p:spPr>
          <a:xfrm>
            <a:off x="3068955" y="2623820"/>
            <a:ext cx="1909445" cy="213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488" extrusionOk="0">
                <a:moveTo>
                  <a:pt x="2749" y="11789"/>
                </a:moveTo>
                <a:cubicBezTo>
                  <a:pt x="3320" y="10832"/>
                  <a:pt x="2928" y="10289"/>
                  <a:pt x="1821" y="8343"/>
                </a:cubicBezTo>
                <a:cubicBezTo>
                  <a:pt x="678" y="6429"/>
                  <a:pt x="2285" y="5599"/>
                  <a:pt x="2285" y="5599"/>
                </a:cubicBezTo>
                <a:cubicBezTo>
                  <a:pt x="5462" y="7131"/>
                  <a:pt x="5462" y="7131"/>
                  <a:pt x="5462" y="7131"/>
                </a:cubicBezTo>
                <a:cubicBezTo>
                  <a:pt x="12996" y="335"/>
                  <a:pt x="12996" y="335"/>
                  <a:pt x="12996" y="335"/>
                </a:cubicBezTo>
                <a:cubicBezTo>
                  <a:pt x="13531" y="-112"/>
                  <a:pt x="14388" y="-112"/>
                  <a:pt x="14924" y="335"/>
                </a:cubicBezTo>
                <a:cubicBezTo>
                  <a:pt x="15459" y="813"/>
                  <a:pt x="15459" y="1579"/>
                  <a:pt x="14924" y="2058"/>
                </a:cubicBezTo>
                <a:cubicBezTo>
                  <a:pt x="13817" y="3047"/>
                  <a:pt x="13817" y="3047"/>
                  <a:pt x="13817" y="3047"/>
                </a:cubicBezTo>
                <a:cubicBezTo>
                  <a:pt x="13745" y="3110"/>
                  <a:pt x="13745" y="3174"/>
                  <a:pt x="13745" y="3238"/>
                </a:cubicBezTo>
                <a:cubicBezTo>
                  <a:pt x="13745" y="3302"/>
                  <a:pt x="13745" y="3398"/>
                  <a:pt x="13817" y="3430"/>
                </a:cubicBezTo>
                <a:cubicBezTo>
                  <a:pt x="13924" y="3525"/>
                  <a:pt x="14138" y="3525"/>
                  <a:pt x="14245" y="3430"/>
                </a:cubicBezTo>
                <a:cubicBezTo>
                  <a:pt x="15923" y="1930"/>
                  <a:pt x="15923" y="1930"/>
                  <a:pt x="15923" y="1930"/>
                </a:cubicBezTo>
                <a:cubicBezTo>
                  <a:pt x="16459" y="1451"/>
                  <a:pt x="17316" y="1451"/>
                  <a:pt x="17851" y="1898"/>
                </a:cubicBezTo>
                <a:cubicBezTo>
                  <a:pt x="17851" y="1898"/>
                  <a:pt x="17851" y="1898"/>
                  <a:pt x="17851" y="1898"/>
                </a:cubicBezTo>
                <a:cubicBezTo>
                  <a:pt x="18387" y="2377"/>
                  <a:pt x="18387" y="3142"/>
                  <a:pt x="17851" y="3621"/>
                </a:cubicBezTo>
                <a:cubicBezTo>
                  <a:pt x="16102" y="5184"/>
                  <a:pt x="16102" y="5184"/>
                  <a:pt x="16102" y="5184"/>
                </a:cubicBezTo>
                <a:cubicBezTo>
                  <a:pt x="16066" y="5248"/>
                  <a:pt x="16030" y="5312"/>
                  <a:pt x="16030" y="5376"/>
                </a:cubicBezTo>
                <a:cubicBezTo>
                  <a:pt x="16030" y="5440"/>
                  <a:pt x="16066" y="5503"/>
                  <a:pt x="16102" y="5567"/>
                </a:cubicBezTo>
                <a:cubicBezTo>
                  <a:pt x="16245" y="5663"/>
                  <a:pt x="16423" y="5663"/>
                  <a:pt x="16530" y="5567"/>
                </a:cubicBezTo>
                <a:cubicBezTo>
                  <a:pt x="17816" y="4387"/>
                  <a:pt x="17816" y="4387"/>
                  <a:pt x="17816" y="4387"/>
                </a:cubicBezTo>
                <a:cubicBezTo>
                  <a:pt x="18065" y="4163"/>
                  <a:pt x="18422" y="4036"/>
                  <a:pt x="18780" y="4036"/>
                </a:cubicBezTo>
                <a:cubicBezTo>
                  <a:pt x="19137" y="4036"/>
                  <a:pt x="19494" y="4163"/>
                  <a:pt x="19743" y="4387"/>
                </a:cubicBezTo>
                <a:cubicBezTo>
                  <a:pt x="20279" y="4865"/>
                  <a:pt x="20279" y="5631"/>
                  <a:pt x="19743" y="6110"/>
                </a:cubicBezTo>
                <a:cubicBezTo>
                  <a:pt x="17923" y="7737"/>
                  <a:pt x="17923" y="7737"/>
                  <a:pt x="17923" y="7737"/>
                </a:cubicBezTo>
                <a:cubicBezTo>
                  <a:pt x="17816" y="7832"/>
                  <a:pt x="17816" y="8024"/>
                  <a:pt x="17923" y="8120"/>
                </a:cubicBezTo>
                <a:cubicBezTo>
                  <a:pt x="17923" y="8120"/>
                  <a:pt x="17923" y="8120"/>
                  <a:pt x="17923" y="8120"/>
                </a:cubicBezTo>
                <a:cubicBezTo>
                  <a:pt x="17994" y="8152"/>
                  <a:pt x="18065" y="8183"/>
                  <a:pt x="18137" y="8183"/>
                </a:cubicBezTo>
                <a:cubicBezTo>
                  <a:pt x="18208" y="8183"/>
                  <a:pt x="18315" y="8152"/>
                  <a:pt x="18351" y="8120"/>
                </a:cubicBezTo>
                <a:cubicBezTo>
                  <a:pt x="19137" y="7418"/>
                  <a:pt x="19137" y="7418"/>
                  <a:pt x="19137" y="7418"/>
                </a:cubicBezTo>
                <a:cubicBezTo>
                  <a:pt x="19672" y="6939"/>
                  <a:pt x="20529" y="6939"/>
                  <a:pt x="21064" y="7386"/>
                </a:cubicBezTo>
                <a:cubicBezTo>
                  <a:pt x="21600" y="7864"/>
                  <a:pt x="21600" y="8630"/>
                  <a:pt x="21064" y="9109"/>
                </a:cubicBezTo>
                <a:cubicBezTo>
                  <a:pt x="14638" y="14884"/>
                  <a:pt x="14638" y="14884"/>
                  <a:pt x="14638" y="14884"/>
                </a:cubicBezTo>
                <a:cubicBezTo>
                  <a:pt x="13888" y="15585"/>
                  <a:pt x="12996" y="16160"/>
                  <a:pt x="12032" y="16606"/>
                </a:cubicBezTo>
                <a:cubicBezTo>
                  <a:pt x="11032" y="17085"/>
                  <a:pt x="10104" y="17691"/>
                  <a:pt x="9318" y="18425"/>
                </a:cubicBezTo>
                <a:cubicBezTo>
                  <a:pt x="5891" y="21488"/>
                  <a:pt x="5891" y="21488"/>
                  <a:pt x="5891" y="21488"/>
                </a:cubicBezTo>
                <a:cubicBezTo>
                  <a:pt x="0" y="16256"/>
                  <a:pt x="0" y="16256"/>
                  <a:pt x="0" y="16256"/>
                </a:cubicBezTo>
                <a:lnTo>
                  <a:pt x="2749" y="11789"/>
                </a:lnTo>
                <a:close/>
              </a:path>
            </a:pathLst>
          </a:custGeom>
          <a:solidFill>
            <a:srgbClr val="4BC9D0"/>
          </a:solidFill>
          <a:ln w="12700" cap="flat">
            <a:noFill/>
            <a:miter lim="400000"/>
          </a:ln>
          <a:effectLst/>
        </p:spPr>
        <p:txBody>
          <a:bodyPr lIns="45719" tIns="45719" rIns="45719" bIns="45719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9112102" y="848780"/>
            <a:ext cx="322705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panose="02010600040101010101" charset="-122"/>
                <a:sym typeface="时尚中黑简体" charset="0"/>
              </a:rPr>
              <a:t>人员分工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96F4DB-3E20-43F0-BD38-F2CE4FB5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00" y="1950555"/>
            <a:ext cx="9110835" cy="462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63507" y="787968"/>
            <a:ext cx="3227058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9112102" y="848780"/>
            <a:ext cx="32270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panose="02010600040101010101" charset="-122"/>
                <a:sym typeface="时尚中黑简体" charset="0"/>
              </a:rPr>
              <a:t>时间计划</a:t>
            </a:r>
            <a:endParaRPr kumimoji="1" lang="zh-CN" altLang="en-US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pic>
        <p:nvPicPr>
          <p:cNvPr id="4" name="图形 3" descr="日历">
            <a:extLst>
              <a:ext uri="{FF2B5EF4-FFF2-40B4-BE49-F238E27FC236}">
                <a16:creationId xmlns:a16="http://schemas.microsoft.com/office/drawing/2014/main" id="{A3B44EC3-6DE5-48F8-B2D4-D1D124EF9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500" y="2802047"/>
            <a:ext cx="1644504" cy="16445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EEDFC0-96AD-49AF-9D0E-B18A5D99BCBA}"/>
              </a:ext>
            </a:extLst>
          </p:cNvPr>
          <p:cNvSpPr/>
          <p:nvPr/>
        </p:nvSpPr>
        <p:spPr>
          <a:xfrm>
            <a:off x="3154326" y="2273756"/>
            <a:ext cx="8413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第一周（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号至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号）：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前端学习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，后端学习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第二周（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号至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号）：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前后端搭建框架，完成基本的功能和页面设置</a:t>
            </a:r>
          </a:p>
          <a:p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第三周（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号至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号）：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前后端合并，调试</a:t>
            </a:r>
          </a:p>
          <a:p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第四周（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号至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b="1" dirty="0">
                <a:solidFill>
                  <a:srgbClr val="52B7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号）：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总结文档，召开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评审和总结会议</a:t>
            </a:r>
          </a:p>
        </p:txBody>
      </p:sp>
    </p:spTree>
    <p:extLst>
      <p:ext uri="{BB962C8B-B14F-4D97-AF65-F5344CB8AC3E}">
        <p14:creationId xmlns:p14="http://schemas.microsoft.com/office/powerpoint/2010/main" val="679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63507" y="787968"/>
            <a:ext cx="3227058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9112102" y="848780"/>
            <a:ext cx="32270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panose="02010600040101010101" charset="-122"/>
                <a:sym typeface="时尚中黑简体" charset="0"/>
              </a:rPr>
              <a:t>站会记录</a:t>
            </a:r>
            <a:endParaRPr kumimoji="1" lang="zh-CN" altLang="en-US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5820C7-0BB7-486E-9ACA-31283CBA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4" y="1851593"/>
            <a:ext cx="6057900" cy="3933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213F0C-303E-4070-8828-71551A31D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46" y="671010"/>
            <a:ext cx="5294739" cy="6071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E329C1-54F3-4076-AD9E-5D9767D4C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144" y="115799"/>
            <a:ext cx="4038600" cy="6715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4D0C13-4286-44D3-B3EB-D9F0051BB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859" y="1658184"/>
            <a:ext cx="5105835" cy="5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2580" y="787968"/>
            <a:ext cx="5047984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7241258" y="876935"/>
            <a:ext cx="533174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– </a:t>
            </a:r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panose="02010600040101010101" charset="-122"/>
                <a:sym typeface="时尚中黑简体" charset="0"/>
              </a:rPr>
              <a:t>需求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88" name="Subtitle 2">
            <a:extLst>
              <a:ext uri="{FF2B5EF4-FFF2-40B4-BE49-F238E27FC236}">
                <a16:creationId xmlns:a16="http://schemas.microsoft.com/office/drawing/2014/main" id="{4E4ED00D-257A-4364-BDE8-F91234974D9E}"/>
              </a:ext>
            </a:extLst>
          </p:cNvPr>
          <p:cNvSpPr txBox="1"/>
          <p:nvPr/>
        </p:nvSpPr>
        <p:spPr>
          <a:xfrm>
            <a:off x="5330666" y="2741281"/>
            <a:ext cx="5993765" cy="245134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设计理念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具体需求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2518410" lvl="2" indent="-342900" algn="l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用户需求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marL="2518410" lvl="2" indent="-342900" algn="l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管理员需求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05F2FD62-2700-4A8D-BE49-A7F90CD4657D}"/>
              </a:ext>
            </a:extLst>
          </p:cNvPr>
          <p:cNvSpPr/>
          <p:nvPr/>
        </p:nvSpPr>
        <p:spPr>
          <a:xfrm>
            <a:off x="786809" y="787968"/>
            <a:ext cx="5235664" cy="2540023"/>
          </a:xfrm>
          <a:prstGeom prst="cloudCallout">
            <a:avLst/>
          </a:prstGeom>
          <a:solidFill>
            <a:srgbClr val="52B7C9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AFC0ED-7401-4C0A-A09B-2647712FC878}"/>
              </a:ext>
            </a:extLst>
          </p:cNvPr>
          <p:cNvSpPr txBox="1"/>
          <p:nvPr/>
        </p:nvSpPr>
        <p:spPr>
          <a:xfrm>
            <a:off x="1608574" y="1453900"/>
            <a:ext cx="4487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我想要“创建账号并登陆”</a:t>
            </a: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以便于“加入蛋博”</a:t>
            </a:r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3B3E73D4-3DBC-4C87-9CB8-C414F2F9A252}"/>
              </a:ext>
            </a:extLst>
          </p:cNvPr>
          <p:cNvSpPr/>
          <p:nvPr/>
        </p:nvSpPr>
        <p:spPr>
          <a:xfrm>
            <a:off x="384116" y="3578656"/>
            <a:ext cx="5440597" cy="2641032"/>
          </a:xfrm>
          <a:prstGeom prst="cloudCallout">
            <a:avLst/>
          </a:prstGeom>
          <a:solidFill>
            <a:srgbClr val="52B7C9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FB686EC8-BFDD-4D5F-A85E-FA2F130B0355}"/>
              </a:ext>
            </a:extLst>
          </p:cNvPr>
          <p:cNvSpPr/>
          <p:nvPr/>
        </p:nvSpPr>
        <p:spPr>
          <a:xfrm>
            <a:off x="117695" y="713537"/>
            <a:ext cx="5440597" cy="2641032"/>
          </a:xfrm>
          <a:prstGeom prst="cloudCallout">
            <a:avLst/>
          </a:prstGeom>
          <a:solidFill>
            <a:srgbClr val="52B7C9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DE873C-5FA0-4188-AFD8-87CBFB87A135}"/>
              </a:ext>
            </a:extLst>
          </p:cNvPr>
          <p:cNvSpPr txBox="1"/>
          <p:nvPr/>
        </p:nvSpPr>
        <p:spPr>
          <a:xfrm>
            <a:off x="867569" y="1375831"/>
            <a:ext cx="4487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我想要“删除不当的动态”</a:t>
            </a: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以便于“清洁言论环境，避免冲突”</a:t>
            </a:r>
          </a:p>
        </p:txBody>
      </p:sp>
      <p:sp>
        <p:nvSpPr>
          <p:cNvPr id="20" name="思想气泡: 云 19">
            <a:extLst>
              <a:ext uri="{FF2B5EF4-FFF2-40B4-BE49-F238E27FC236}">
                <a16:creationId xmlns:a16="http://schemas.microsoft.com/office/drawing/2014/main" id="{AF28547C-FC5A-43F6-9C94-DDE79DDDD148}"/>
              </a:ext>
            </a:extLst>
          </p:cNvPr>
          <p:cNvSpPr/>
          <p:nvPr/>
        </p:nvSpPr>
        <p:spPr>
          <a:xfrm>
            <a:off x="2020187" y="2670715"/>
            <a:ext cx="5608730" cy="3081499"/>
          </a:xfrm>
          <a:prstGeom prst="cloudCallout">
            <a:avLst/>
          </a:prstGeom>
          <a:solidFill>
            <a:srgbClr val="52B7C9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466B65-1664-472E-B3EC-F3D550FBBF8D}"/>
              </a:ext>
            </a:extLst>
          </p:cNvPr>
          <p:cNvSpPr txBox="1"/>
          <p:nvPr/>
        </p:nvSpPr>
        <p:spPr>
          <a:xfrm>
            <a:off x="2836064" y="3424633"/>
            <a:ext cx="4487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我想要“清除违反规则的用户”以便于“清洁言论环境，防止骚扰诈骗”</a:t>
            </a:r>
          </a:p>
        </p:txBody>
      </p:sp>
      <p:sp>
        <p:nvSpPr>
          <p:cNvPr id="22" name="思想气泡: 云 21">
            <a:extLst>
              <a:ext uri="{FF2B5EF4-FFF2-40B4-BE49-F238E27FC236}">
                <a16:creationId xmlns:a16="http://schemas.microsoft.com/office/drawing/2014/main" id="{6EAB6E7B-7F4A-4EA4-BE9E-F6860503639C}"/>
              </a:ext>
            </a:extLst>
          </p:cNvPr>
          <p:cNvSpPr/>
          <p:nvPr/>
        </p:nvSpPr>
        <p:spPr>
          <a:xfrm>
            <a:off x="4405631" y="5030479"/>
            <a:ext cx="3469207" cy="1623327"/>
          </a:xfrm>
          <a:prstGeom prst="cloudCallout">
            <a:avLst/>
          </a:prstGeom>
          <a:solidFill>
            <a:srgbClr val="52B7C9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0D7D5D-7EF6-4CD2-B49C-C3C8FBF6F704}"/>
              </a:ext>
            </a:extLst>
          </p:cNvPr>
          <p:cNvSpPr txBox="1"/>
          <p:nvPr/>
        </p:nvSpPr>
        <p:spPr>
          <a:xfrm>
            <a:off x="5437539" y="5408851"/>
            <a:ext cx="448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FCC0F9-4C49-4905-962A-F249EE055E75}"/>
              </a:ext>
            </a:extLst>
          </p:cNvPr>
          <p:cNvSpPr txBox="1"/>
          <p:nvPr/>
        </p:nvSpPr>
        <p:spPr>
          <a:xfrm>
            <a:off x="786809" y="4260004"/>
            <a:ext cx="4487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我想要“发布我的动态”</a:t>
            </a: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以便于“抒发我的想法，展示我的生活”</a:t>
            </a:r>
          </a:p>
        </p:txBody>
      </p:sp>
    </p:spTree>
    <p:extLst>
      <p:ext uri="{BB962C8B-B14F-4D97-AF65-F5344CB8AC3E}">
        <p14:creationId xmlns:p14="http://schemas.microsoft.com/office/powerpoint/2010/main" val="402735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/>
      <p:bldP spid="3" grpId="1"/>
      <p:bldP spid="15" grpId="0" animBg="1"/>
      <p:bldP spid="15" grpId="1" animBg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/>
      <p:bldP spid="23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776</Words>
  <Application>Microsoft Office PowerPoint</Application>
  <PresentationFormat>宽屏</PresentationFormat>
  <Paragraphs>151</Paragraphs>
  <Slides>26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Gill Sans</vt:lpstr>
      <vt:lpstr>Lantinghei SC Demibold</vt:lpstr>
      <vt:lpstr>Lantinghei SC Extralight</vt:lpstr>
      <vt:lpstr>Open Sans Light</vt:lpstr>
      <vt:lpstr>Roboto Light</vt:lpstr>
      <vt:lpstr>Yuanti SC</vt:lpstr>
      <vt:lpstr>等线</vt:lpstr>
      <vt:lpstr>华文圆体 Regular</vt:lpstr>
      <vt:lpstr>时尚中黑简体</vt:lpstr>
      <vt:lpstr>宋体</vt:lpstr>
      <vt:lpstr>微软雅黑</vt:lpstr>
      <vt:lpstr>Arial</vt:lpstr>
      <vt:lpstr>Calibri</vt:lpstr>
      <vt:lpstr>Calibri Light</vt:lpstr>
      <vt:lpstr>Impact</vt:lpstr>
      <vt:lpstr>Source Sans Pro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宁 晨然</cp:lastModifiedBy>
  <cp:revision>108</cp:revision>
  <dcterms:created xsi:type="dcterms:W3CDTF">2020-09-23T12:14:04Z</dcterms:created>
  <dcterms:modified xsi:type="dcterms:W3CDTF">2020-10-30T06:09:43Z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1033-2.6.1.4274</vt:lpwstr>
  </property>
</Properties>
</file>