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7" r:id="rId4"/>
    <p:sldId id="275" r:id="rId5"/>
    <p:sldId id="276" r:id="rId6"/>
    <p:sldId id="281" r:id="rId7"/>
    <p:sldId id="277" r:id="rId8"/>
    <p:sldId id="279" r:id="rId9"/>
    <p:sldId id="280" r:id="rId10"/>
    <p:sldId id="273" r:id="rId11"/>
    <p:sldId id="283" r:id="rId12"/>
    <p:sldId id="282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3794542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3794542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347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3794542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3794542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53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670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dd43e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dd43e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951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13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106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390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11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d2a47d8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d2a47d8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91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78900" y="745600"/>
            <a:ext cx="8520600" cy="23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Analyzing Key Indicators of</a:t>
            </a:r>
            <a:br>
              <a:rPr lang="en" dirty="0"/>
            </a:br>
            <a:r>
              <a:rPr lang="en" dirty="0"/>
              <a:t>Positive Reviews for iOS Apps 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46100" y="3785550"/>
            <a:ext cx="83862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Ryan French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Forest Model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69798" y="1017800"/>
            <a:ext cx="8204404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1000 trees</a:t>
            </a:r>
          </a:p>
          <a:p>
            <a:pPr lvl="0"/>
            <a:r>
              <a:rPr lang="en-US" sz="3200" dirty="0"/>
              <a:t>Accuracy: 81.6%</a:t>
            </a:r>
          </a:p>
          <a:p>
            <a:pPr lvl="0"/>
            <a:r>
              <a:rPr lang="en-US" sz="3200" dirty="0"/>
              <a:t>Precision: 78.5</a:t>
            </a:r>
          </a:p>
          <a:p>
            <a:pPr lvl="0"/>
            <a:r>
              <a:rPr lang="en-US" sz="3200" dirty="0"/>
              <a:t>Recall: 79.5% </a:t>
            </a:r>
            <a:endParaRPr sz="32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AD6AD0-C419-CB40-AD43-BF584C5F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17800"/>
            <a:ext cx="4115494" cy="249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3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469798" y="1017800"/>
            <a:ext cx="8204404" cy="3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Highly rated applications can be predicted with 81.6% accuracy</a:t>
            </a:r>
          </a:p>
          <a:p>
            <a:r>
              <a:rPr lang="en-US" sz="3200" dirty="0"/>
              <a:t>Review count is negligible except for ~18,000, over which it is negative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Genre is important, ‘Medical’ particularly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 effect of Price is negligible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/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833459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78900" y="745600"/>
            <a:ext cx="8520600" cy="23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208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Apple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 dirty="0"/>
              <a:t>First company to reach 1 trillion valuation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 dirty="0"/>
              <a:t>iOS app store is carefully curated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000" dirty="0"/>
              <a:t>About 2 million apps available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3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BC7F00-A09B-C840-818E-D9900AFA0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929" y="1728450"/>
            <a:ext cx="1917700" cy="191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Sourced from </a:t>
            </a:r>
            <a:r>
              <a:rPr lang="en-US" sz="3200" dirty="0" err="1"/>
              <a:t>Kaggle.com</a:t>
            </a:r>
            <a:endParaRPr lang="en-US" sz="3200" dirty="0"/>
          </a:p>
          <a:p>
            <a:pPr lvl="0"/>
            <a:r>
              <a:rPr lang="en-US" sz="3200" dirty="0"/>
              <a:t>7197 entries</a:t>
            </a:r>
          </a:p>
          <a:p>
            <a:pPr lvl="0"/>
            <a:r>
              <a:rPr lang="en-US" sz="3200" dirty="0"/>
              <a:t>16 columns containing app information</a:t>
            </a:r>
          </a:p>
          <a:p>
            <a:pPr lvl="0"/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3200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A4F1C28-3DDA-F14C-8EE9-F1A4FAA69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708" y="3156602"/>
            <a:ext cx="3656584" cy="14122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9DEC1F-A097-1F49-8949-79A188ED2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680109"/>
              </p:ext>
            </p:extLst>
          </p:nvPr>
        </p:nvGraphicFramePr>
        <p:xfrm>
          <a:off x="838200" y="321276"/>
          <a:ext cx="7315200" cy="456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98675605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407348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5070362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4928864"/>
                    </a:ext>
                  </a:extLst>
                </a:gridCol>
              </a:tblGrid>
              <a:tr h="283365">
                <a:tc>
                  <a:txBody>
                    <a:bodyPr/>
                    <a:lstStyle/>
                    <a:p>
                      <a:r>
                        <a:rPr lang="en-US" sz="1200"/>
                        <a:t>Attribute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Attribute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6457"/>
                  </a:ext>
                </a:extLst>
              </a:tr>
              <a:tr h="489095">
                <a:tc>
                  <a:txBody>
                    <a:bodyPr/>
                    <a:lstStyle/>
                    <a:p>
                      <a:r>
                        <a:rPr lang="en-US" sz="120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 identification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User_rating_ver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Rating (out of five) for app at current version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17993"/>
                  </a:ext>
                </a:extLst>
              </a:tr>
              <a:tr h="459465">
                <a:tc>
                  <a:txBody>
                    <a:bodyPr/>
                    <a:lstStyle/>
                    <a:p>
                      <a:r>
                        <a:rPr lang="en-US" sz="1200"/>
                        <a:t>track_name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App 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Version number of the app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791549"/>
                  </a:ext>
                </a:extLst>
              </a:tr>
              <a:tr h="643250">
                <a:tc>
                  <a:txBody>
                    <a:bodyPr/>
                    <a:lstStyle/>
                    <a:p>
                      <a:r>
                        <a:rPr lang="en-US" sz="1200"/>
                        <a:t>size_bytes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Size of app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Cont_rating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applications acceptable audience (4+, 9+, </a:t>
                      </a:r>
                      <a:r>
                        <a:rPr lang="en-US" sz="1200" dirty="0" err="1"/>
                        <a:t>etc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95227"/>
                  </a:ext>
                </a:extLst>
              </a:tr>
              <a:tr h="459465">
                <a:tc>
                  <a:txBody>
                    <a:bodyPr/>
                    <a:lstStyle/>
                    <a:p>
                      <a:r>
                        <a:rPr lang="en-US" sz="1200"/>
                        <a:t>Currency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System of money for payment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Prime_genre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Primary genre for the app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55977"/>
                  </a:ext>
                </a:extLst>
              </a:tr>
              <a:tr h="459465">
                <a:tc>
                  <a:txBody>
                    <a:bodyPr/>
                    <a:lstStyle/>
                    <a:p>
                      <a:r>
                        <a:rPr lang="en-US" sz="1200"/>
                        <a:t>Price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Cost of app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Sup_devices.num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devices the app supports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77919"/>
                  </a:ext>
                </a:extLst>
              </a:tr>
              <a:tr h="459465">
                <a:tc>
                  <a:txBody>
                    <a:bodyPr/>
                    <a:lstStyle/>
                    <a:p>
                      <a:r>
                        <a:rPr lang="en-US" sz="1200"/>
                        <a:t>Rating_count_tot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ratings for app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ipadSc_urls.num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screenshots shown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12894"/>
                  </a:ext>
                </a:extLst>
              </a:tr>
              <a:tr h="489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Rating_count_ver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Number of ratings for current version of app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lang.num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Number of languages supported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653159"/>
                  </a:ext>
                </a:extLst>
              </a:tr>
              <a:tr h="827037">
                <a:tc>
                  <a:txBody>
                    <a:bodyPr/>
                    <a:lstStyle/>
                    <a:p>
                      <a:r>
                        <a:rPr lang="en-US" sz="1200"/>
                        <a:t>User_rating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Rating (out of five) for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vpp_lic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Whether or not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Vpp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device based licensing enabled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15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05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Can highly rated apps be predicted (&gt; 4/5)?</a:t>
            </a:r>
          </a:p>
          <a:p>
            <a:pPr lvl="0"/>
            <a:r>
              <a:rPr lang="en-US" sz="3200" dirty="0"/>
              <a:t>Can we pick out trends that result in highly rated applications?</a:t>
            </a:r>
          </a:p>
          <a:p>
            <a:pPr lvl="0"/>
            <a:r>
              <a:rPr lang="en-US" sz="3200" dirty="0"/>
              <a:t>What are these trends?</a:t>
            </a:r>
            <a:endParaRPr lang="en-US" sz="28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99992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 Data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dirty="0"/>
              <a:t>Checked for NA values (none)</a:t>
            </a:r>
          </a:p>
          <a:p>
            <a:pPr lvl="0"/>
            <a:r>
              <a:rPr lang="en-US" sz="3200" dirty="0"/>
              <a:t>Discretized continuous variables</a:t>
            </a:r>
          </a:p>
          <a:p>
            <a:pPr lvl="0"/>
            <a:r>
              <a:rPr lang="en-US" sz="3200" dirty="0"/>
              <a:t>Cut versions to the initial number</a:t>
            </a:r>
          </a:p>
          <a:p>
            <a:pPr lvl="0"/>
            <a:r>
              <a:rPr lang="en-US" sz="3200" dirty="0"/>
              <a:t>Group version numbers over 50 into 50</a:t>
            </a:r>
          </a:p>
          <a:p>
            <a:pPr lvl="0"/>
            <a:r>
              <a:rPr lang="en-US" sz="3200" dirty="0"/>
              <a:t>Created dummy variable for high</a:t>
            </a:r>
          </a:p>
          <a:p>
            <a:pPr marL="114300" lvl="0" indent="0">
              <a:buNone/>
            </a:pPr>
            <a:r>
              <a:rPr lang="en-US" sz="3200" dirty="0"/>
              <a:t>    ratings</a:t>
            </a:r>
            <a:endParaRPr lang="en-US" sz="28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9651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Do expensive apps receive high ratings?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5AF0-C11C-274C-9D7E-DB830206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72B4CE-ABCE-0741-9238-556187747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52" y="1230236"/>
            <a:ext cx="4341332" cy="33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3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What genre has the highest percentage of highly rated apps?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5AF0-C11C-274C-9D7E-DB830206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4EB840-9009-F147-B837-3A90DD62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943" y="1227207"/>
            <a:ext cx="3682114" cy="333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7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Do apps with more reviews receive higher ratings?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85AF0-C11C-274C-9D7E-DB8302061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087273-9EF7-CC48-959A-E8CF23A6F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687" y="1229875"/>
            <a:ext cx="3522626" cy="33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65303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328</Words>
  <Application>Microsoft Macintosh PowerPoint</Application>
  <PresentationFormat>On-screen Show (16:9)</PresentationFormat>
  <Paragraphs>73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Roboto</vt:lpstr>
      <vt:lpstr>Arial</vt:lpstr>
      <vt:lpstr>Geometric</vt:lpstr>
      <vt:lpstr>Analyzing Key Indicators of Positive Reviews for iOS Apps </vt:lpstr>
      <vt:lpstr>Apple</vt:lpstr>
      <vt:lpstr>The Dataset  </vt:lpstr>
      <vt:lpstr>PowerPoint Presentation</vt:lpstr>
      <vt:lpstr>Problem</vt:lpstr>
      <vt:lpstr>Clean Data</vt:lpstr>
      <vt:lpstr>Do expensive apps receive high ratings?</vt:lpstr>
      <vt:lpstr>What genre has the highest percentage of highly rated apps?</vt:lpstr>
      <vt:lpstr>Do apps with more reviews receive higher ratings?</vt:lpstr>
      <vt:lpstr>Random Forest Model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Conspiracy &amp; Emotion  in Social Media</dc:title>
  <cp:lastModifiedBy>Ryan Hopkins French</cp:lastModifiedBy>
  <cp:revision>32</cp:revision>
  <dcterms:modified xsi:type="dcterms:W3CDTF">2019-04-24T19:22:02Z</dcterms:modified>
</cp:coreProperties>
</file>