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9DCF84-DA49-46DD-A7EA-9512A01E18B3}" v="111" dt="2020-12-10T13:47:08.1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E MC CORMACK - STUDENT" userId="S::g00359748@gmit.ie::0137b1f5-2185-458e-af6c-fbc91da78ada" providerId="AD" clId="Web-{DD9DCF84-DA49-46DD-A7EA-9512A01E18B3}"/>
    <pc:docChg chg="modSld">
      <pc:chgData name="SHANE MC CORMACK - STUDENT" userId="S::g00359748@gmit.ie::0137b1f5-2185-458e-af6c-fbc91da78ada" providerId="AD" clId="Web-{DD9DCF84-DA49-46DD-A7EA-9512A01E18B3}" dt="2020-12-10T13:47:08.111" v="110" actId="20577"/>
      <pc:docMkLst>
        <pc:docMk/>
      </pc:docMkLst>
      <pc:sldChg chg="modSp">
        <pc:chgData name="SHANE MC CORMACK - STUDENT" userId="S::g00359748@gmit.ie::0137b1f5-2185-458e-af6c-fbc91da78ada" providerId="AD" clId="Web-{DD9DCF84-DA49-46DD-A7EA-9512A01E18B3}" dt="2020-12-10T13:44:17.826" v="108" actId="20577"/>
        <pc:sldMkLst>
          <pc:docMk/>
          <pc:sldMk cId="1760437777" sldId="258"/>
        </pc:sldMkLst>
        <pc:spChg chg="mod">
          <ac:chgData name="SHANE MC CORMACK - STUDENT" userId="S::g00359748@gmit.ie::0137b1f5-2185-458e-af6c-fbc91da78ada" providerId="AD" clId="Web-{DD9DCF84-DA49-46DD-A7EA-9512A01E18B3}" dt="2020-12-10T13:44:17.826" v="108" actId="20577"/>
          <ac:spMkLst>
            <pc:docMk/>
            <pc:sldMk cId="1760437777" sldId="258"/>
            <ac:spMk id="3" creationId="{4B863C96-2B6C-42AE-9F2E-9E3552F4DAE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19-B2B1-4A25-B4DF-10B0D63AE37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9692-F343-4B91-8640-1D9A760B1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292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19-B2B1-4A25-B4DF-10B0D63AE37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9692-F343-4B91-8640-1D9A760B1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318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19-B2B1-4A25-B4DF-10B0D63AE37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9692-F343-4B91-8640-1D9A760B1873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3482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19-B2B1-4A25-B4DF-10B0D63AE37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9692-F343-4B91-8640-1D9A760B1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819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19-B2B1-4A25-B4DF-10B0D63AE37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9692-F343-4B91-8640-1D9A760B1873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4172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19-B2B1-4A25-B4DF-10B0D63AE37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9692-F343-4B91-8640-1D9A760B1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387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19-B2B1-4A25-B4DF-10B0D63AE37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9692-F343-4B91-8640-1D9A760B1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070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19-B2B1-4A25-B4DF-10B0D63AE37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9692-F343-4B91-8640-1D9A760B1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410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19-B2B1-4A25-B4DF-10B0D63AE37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9692-F343-4B91-8640-1D9A760B1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01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19-B2B1-4A25-B4DF-10B0D63AE37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9692-F343-4B91-8640-1D9A760B1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309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19-B2B1-4A25-B4DF-10B0D63AE37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9692-F343-4B91-8640-1D9A760B1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552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19-B2B1-4A25-B4DF-10B0D63AE37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9692-F343-4B91-8640-1D9A760B1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593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19-B2B1-4A25-B4DF-10B0D63AE37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9692-F343-4B91-8640-1D9A760B1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41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19-B2B1-4A25-B4DF-10B0D63AE37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9692-F343-4B91-8640-1D9A760B1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964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19-B2B1-4A25-B4DF-10B0D63AE37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9692-F343-4B91-8640-1D9A760B1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36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19-B2B1-4A25-B4DF-10B0D63AE37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9692-F343-4B91-8640-1D9A760B1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61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5BF19-B2B1-4A25-B4DF-10B0D63AE37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5B19692-F343-4B91-8640-1D9A760B1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64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B73C-4505-42C8-8FBD-340E0AF977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Covid-19 Clock-In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33D230-F2E5-46FA-B7C1-ED99A1767B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Ryan Higgins, Daniel Gallagher, Shane McCormack, Jack McNamee</a:t>
            </a:r>
          </a:p>
          <a:p>
            <a:r>
              <a:rPr lang="en-GB"/>
              <a:t>Advised by Joseph Corr</a:t>
            </a:r>
          </a:p>
        </p:txBody>
      </p:sp>
    </p:spTree>
    <p:extLst>
      <p:ext uri="{BB962C8B-B14F-4D97-AF65-F5344CB8AC3E}">
        <p14:creationId xmlns:p14="http://schemas.microsoft.com/office/powerpoint/2010/main" val="1062744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FB43D-3569-468D-AE95-0CE82EEC0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CFEF6-CA02-4A8F-BCB9-BA4E30BE9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Project Overview</a:t>
            </a:r>
          </a:p>
          <a:p>
            <a:r>
              <a:rPr lang="en-GB"/>
              <a:t>Project Architecture</a:t>
            </a:r>
          </a:p>
          <a:p>
            <a:r>
              <a:rPr lang="en-GB"/>
              <a:t>Prototype</a:t>
            </a:r>
          </a:p>
          <a:p>
            <a:r>
              <a:rPr lang="en-GB"/>
              <a:t>Timeline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246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3ED70-0FB0-48E4-B1F2-385C45C80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63C96-2B6C-42AE-9F2E-9E3552F4D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An application that allows employees to clock in via their smartphone to help prevent the transmission of Covid-19 in the workplace.</a:t>
            </a:r>
          </a:p>
          <a:p>
            <a:r>
              <a:rPr lang="en-GB" dirty="0"/>
              <a:t>The employee will only be able to clock in when they are in the workplace and will have to use their front-facing camera to confirm their identify.</a:t>
            </a:r>
          </a:p>
          <a:p>
            <a:r>
              <a:rPr lang="en-GB" dirty="0"/>
              <a:t>The clock in times will be recorded for the manager to view, thus removing the need for a physical clock-in system. This will be only be accessible to the manager who will have to also use their camera to confirm their identity thus protecting employee data.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0437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A6755-DE64-4FDE-B1F9-21687684A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Project Architecture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FF86EAA-9BAE-4106-9797-88E77F807A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920" y="1566985"/>
            <a:ext cx="7515495" cy="4177323"/>
          </a:xfrm>
        </p:spPr>
      </p:pic>
    </p:spTree>
    <p:extLst>
      <p:ext uri="{BB962C8B-B14F-4D97-AF65-F5344CB8AC3E}">
        <p14:creationId xmlns:p14="http://schemas.microsoft.com/office/powerpoint/2010/main" val="1403094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27370-99E5-4636-B4D6-698A77AFF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Prototype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15520B7-0368-4FAB-9A8E-67B2234A27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72" y="1742831"/>
            <a:ext cx="8180730" cy="3942862"/>
          </a:xfrm>
        </p:spPr>
      </p:pic>
    </p:spTree>
    <p:extLst>
      <p:ext uri="{BB962C8B-B14F-4D97-AF65-F5344CB8AC3E}">
        <p14:creationId xmlns:p14="http://schemas.microsoft.com/office/powerpoint/2010/main" val="2534871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6ED68-B4FB-4BAA-B5C2-C5F6EDFDE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Timeline</a:t>
            </a:r>
          </a:p>
        </p:txBody>
      </p:sp>
      <p:pic>
        <p:nvPicPr>
          <p:cNvPr id="8" name="Content Placeholder 7" descr="Timeline of App Development&#10;">
            <a:extLst>
              <a:ext uri="{FF2B5EF4-FFF2-40B4-BE49-F238E27FC236}">
                <a16:creationId xmlns:a16="http://schemas.microsoft.com/office/drawing/2014/main" id="{79946CCE-081C-4B49-935D-1EDC9948A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2600"/>
            <a:ext cx="12192000" cy="3352799"/>
          </a:xfrm>
        </p:spPr>
      </p:pic>
    </p:spTree>
    <p:extLst>
      <p:ext uri="{BB962C8B-B14F-4D97-AF65-F5344CB8AC3E}">
        <p14:creationId xmlns:p14="http://schemas.microsoft.com/office/powerpoint/2010/main" val="3656082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A4CDFC536C5141B66943D36C9A5F45" ma:contentTypeVersion="8" ma:contentTypeDescription="Create a new document." ma:contentTypeScope="" ma:versionID="9a8eecdcd5bc871c60399d1e3af6007a">
  <xsd:schema xmlns:xsd="http://www.w3.org/2001/XMLSchema" xmlns:xs="http://www.w3.org/2001/XMLSchema" xmlns:p="http://schemas.microsoft.com/office/2006/metadata/properties" xmlns:ns2="3d405d2a-a0f6-4812-8ee2-e2a77e83df5d" targetNamespace="http://schemas.microsoft.com/office/2006/metadata/properties" ma:root="true" ma:fieldsID="edc5762960ccf472ff35dbb85aa7af4d" ns2:_="">
    <xsd:import namespace="3d405d2a-a0f6-4812-8ee2-e2a77e83df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405d2a-a0f6-4812-8ee2-e2a77e83df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AF6889-925B-4D1D-8080-F1DFD3AF7A4F}">
  <ds:schemaRefs>
    <ds:schemaRef ds:uri="3d405d2a-a0f6-4812-8ee2-e2a77e83df5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B3F2926-B7B3-4E79-817A-F2F41A795C4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2D1AE89-407D-4569-B12D-CFB142874C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</TotalTime>
  <Words>132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Covid-19 Clock-In Application</vt:lpstr>
      <vt:lpstr>Table of Contents</vt:lpstr>
      <vt:lpstr>Project Overview</vt:lpstr>
      <vt:lpstr>Project Architecture</vt:lpstr>
      <vt:lpstr>Prototype</vt:lpstr>
      <vt:lpstr>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Clock-In Application</dc:title>
  <dc:creator>Jack McNamee</dc:creator>
  <cp:lastModifiedBy>DANIEL GALLAGHER - STUDENT</cp:lastModifiedBy>
  <cp:revision>2</cp:revision>
  <dcterms:created xsi:type="dcterms:W3CDTF">2020-11-27T13:26:03Z</dcterms:created>
  <dcterms:modified xsi:type="dcterms:W3CDTF">2020-12-17T13:19:33Z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0x0101004AA4CDFC536C5141B66943D36C9A5F45</vt:lpwstr>
  </property>
</Properties>
</file>