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9" r:id="rId7"/>
    <p:sldId id="260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Ryan Higgins, Daniel Gallagher, Shane McCormack, Jack McNamee</a:t>
            </a:r>
          </a:p>
          <a:p>
            <a:r>
              <a:rPr lang="en-GB" dirty="0"/>
              <a:t>Supervisor Joseph </a:t>
            </a:r>
            <a:r>
              <a:rPr lang="en-GB" dirty="0" err="1"/>
              <a:t>Corr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application that allows employees to clock in via their smartphone to help prevent the transmission of Covid-19 in the workplace.</a:t>
            </a:r>
          </a:p>
          <a:p>
            <a:r>
              <a:rPr lang="en-GB" dirty="0"/>
              <a:t>The employee will only be able to clock in when they are in the workplace and will have to use their front-facing camera to confirm their identify.</a:t>
            </a:r>
          </a:p>
          <a:p>
            <a:r>
              <a:rPr lang="en-GB" dirty="0"/>
              <a:t>The clock in times will be recorded for the manager to view, thus removing the need for a physical clock-in system. This will be only be accessible to the manager who will have to also use their camera to confirm their identity thus protecting employee data.</a:t>
            </a:r>
          </a:p>
          <a:p>
            <a:r>
              <a:rPr lang="en-GB" dirty="0"/>
              <a:t>Key Objectives – Learning Kotlin (new language) / Making something that could help in the real world / Developing something we all are interested in.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Prototype</a:t>
            </a:r>
            <a:endParaRPr lang="en-GB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994-B9CB-4325-89DA-F9C4929E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Prototype</a:t>
            </a:r>
          </a:p>
        </p:txBody>
      </p:sp>
      <p:pic>
        <p:nvPicPr>
          <p:cNvPr id="4" name="Recording #6">
            <a:hlinkClick r:id="" action="ppaction://media"/>
            <a:extLst>
              <a:ext uri="{FF2B5EF4-FFF2-40B4-BE49-F238E27FC236}">
                <a16:creationId xmlns:a16="http://schemas.microsoft.com/office/drawing/2014/main" id="{308D1B8A-C8A2-4623-A4B9-26C16EE249B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685" y="1270000"/>
            <a:ext cx="9658386" cy="5432425"/>
          </a:xfrm>
        </p:spPr>
      </p:pic>
    </p:spTree>
    <p:extLst>
      <p:ext uri="{BB962C8B-B14F-4D97-AF65-F5344CB8AC3E}">
        <p14:creationId xmlns:p14="http://schemas.microsoft.com/office/powerpoint/2010/main" val="8413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E00-CE4A-4DB1-9425-0528FE9A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8" y="609600"/>
            <a:ext cx="8581544" cy="500109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Commit History </a:t>
            </a:r>
            <a:br>
              <a:rPr lang="en-US" dirty="0"/>
            </a:br>
            <a:r>
              <a:rPr lang="en-US" sz="1300" dirty="0"/>
              <a:t>https://github.com/ryanhiggins11/FINAL-YEAR-PROJECT/commits/master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C00058-5366-4612-B7A0-44F3A8F3FB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1" y="1402672"/>
            <a:ext cx="6574017" cy="49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3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28680-3140-4144-9F86-A8FED6F3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43" y="1235414"/>
            <a:ext cx="8119759" cy="4806612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170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Covid-19 Clock-In Application</vt:lpstr>
      <vt:lpstr>Project Overview</vt:lpstr>
      <vt:lpstr>Project Architecture</vt:lpstr>
      <vt:lpstr>Our Prototype</vt:lpstr>
      <vt:lpstr>Our Prototype</vt:lpstr>
      <vt:lpstr>Git Commit History  https://github.com/ryanhiggins11/FINAL-YEAR-PROJECT/commits/master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lastModifiedBy>DANIEL GALLAGHER - STUDENT</cp:lastModifiedBy>
  <cp:revision>7</cp:revision>
  <dcterms:created xsi:type="dcterms:W3CDTF">2020-11-27T13:26:03Z</dcterms:created>
  <dcterms:modified xsi:type="dcterms:W3CDTF">2020-12-17T15:52:47Z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