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DCF84-DA49-46DD-A7EA-9512A01E18B3}" v="111" dt="2020-12-10T13:47:0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MC CORMACK - STUDENT" userId="S::g00359748@gmit.ie::0137b1f5-2185-458e-af6c-fbc91da78ada" providerId="AD" clId="Web-{DD9DCF84-DA49-46DD-A7EA-9512A01E18B3}"/>
    <pc:docChg chg="modSld">
      <pc:chgData name="SHANE MC CORMACK - STUDENT" userId="S::g00359748@gmit.ie::0137b1f5-2185-458e-af6c-fbc91da78ada" providerId="AD" clId="Web-{DD9DCF84-DA49-46DD-A7EA-9512A01E18B3}" dt="2020-12-10T13:47:08.111" v="110" actId="20577"/>
      <pc:docMkLst>
        <pc:docMk/>
      </pc:docMkLst>
      <pc:sldChg chg="modSp">
        <pc:chgData name="SHANE MC CORMACK - STUDENT" userId="S::g00359748@gmit.ie::0137b1f5-2185-458e-af6c-fbc91da78ada" providerId="AD" clId="Web-{DD9DCF84-DA49-46DD-A7EA-9512A01E18B3}" dt="2020-12-10T13:44:17.826" v="108" actId="20577"/>
        <pc:sldMkLst>
          <pc:docMk/>
          <pc:sldMk cId="1760437777" sldId="258"/>
        </pc:sldMkLst>
        <pc:spChg chg="mod">
          <ac:chgData name="SHANE MC CORMACK - STUDENT" userId="S::g00359748@gmit.ie::0137b1f5-2185-458e-af6c-fbc91da78ada" providerId="AD" clId="Web-{DD9DCF84-DA49-46DD-A7EA-9512A01E18B3}" dt="2020-12-10T13:44:17.826" v="108" actId="20577"/>
          <ac:spMkLst>
            <pc:docMk/>
            <pc:sldMk cId="1760437777" sldId="258"/>
            <ac:spMk id="3" creationId="{4B863C96-2B6C-42AE-9F2E-9E3552F4DA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48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1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17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38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7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0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5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6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6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B73C-4505-42C8-8FBD-340E0AF97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Covid-19 Clock-In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D230-F2E5-46FA-B7C1-ED99A1767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Ryan Higgins, Daniel Gallagher, Shane McCormack, Jack McNamee</a:t>
            </a:r>
          </a:p>
          <a:p>
            <a:r>
              <a:rPr lang="en-GB"/>
              <a:t>Advised by Joseph Corr</a:t>
            </a:r>
          </a:p>
        </p:txBody>
      </p:sp>
    </p:spTree>
    <p:extLst>
      <p:ext uri="{BB962C8B-B14F-4D97-AF65-F5344CB8AC3E}">
        <p14:creationId xmlns:p14="http://schemas.microsoft.com/office/powerpoint/2010/main" val="10627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B43D-3569-468D-AE95-0CE82EEC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FEF6-CA02-4A8F-BCB9-BA4E30BE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  <a:p>
            <a:r>
              <a:rPr lang="en-GB"/>
              <a:t>Project Architecture</a:t>
            </a:r>
          </a:p>
          <a:p>
            <a:r>
              <a:rPr lang="en-GB"/>
              <a:t>Prototype</a:t>
            </a:r>
          </a:p>
          <a:p>
            <a:r>
              <a:rPr lang="en-GB"/>
              <a:t>Timeline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4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ED70-0FB0-48E4-B1F2-385C45C8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3C96-2B6C-42AE-9F2E-9E3552F4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An application that allows employees to clock in via their smartphone to help prevent the transmission of Covid-19 in the workplace.</a:t>
            </a:r>
          </a:p>
          <a:p>
            <a:r>
              <a:rPr lang="en-GB" dirty="0"/>
              <a:t>The employee will only be able to clock in when they are in the workplace and will have to use their front-facing camera to confirm their identify.</a:t>
            </a:r>
          </a:p>
          <a:p>
            <a:r>
              <a:rPr lang="en-GB" dirty="0"/>
              <a:t>The clock in times will be recorded for the manager to view, thus removing the need for a physical clock-in system. This will be only be accessible to the manager who will have to also use their camera to confirm their identity thus protecting employee data.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4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6755-DE64-4FDE-B1F9-21687684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F86EAA-9BAE-4106-9797-88E77F80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0" y="1566985"/>
            <a:ext cx="7515495" cy="4177323"/>
          </a:xfrm>
        </p:spPr>
      </p:pic>
    </p:spTree>
    <p:extLst>
      <p:ext uri="{BB962C8B-B14F-4D97-AF65-F5344CB8AC3E}">
        <p14:creationId xmlns:p14="http://schemas.microsoft.com/office/powerpoint/2010/main" val="140309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370-99E5-4636-B4D6-698A77AF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Prototype</a:t>
            </a:r>
            <a:endParaRPr lang="en-GB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520B7-0368-4FAB-9A8E-67B2234A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2" y="1742831"/>
            <a:ext cx="8180730" cy="3942862"/>
          </a:xfrm>
        </p:spPr>
      </p:pic>
    </p:spTree>
    <p:extLst>
      <p:ext uri="{BB962C8B-B14F-4D97-AF65-F5344CB8AC3E}">
        <p14:creationId xmlns:p14="http://schemas.microsoft.com/office/powerpoint/2010/main" val="25348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994-B9CB-4325-89DA-F9C4929E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Prototype</a:t>
            </a:r>
          </a:p>
        </p:txBody>
      </p:sp>
      <p:pic>
        <p:nvPicPr>
          <p:cNvPr id="4" name="Recording #6">
            <a:hlinkClick r:id="" action="ppaction://media"/>
            <a:extLst>
              <a:ext uri="{FF2B5EF4-FFF2-40B4-BE49-F238E27FC236}">
                <a16:creationId xmlns:a16="http://schemas.microsoft.com/office/drawing/2014/main" id="{308D1B8A-C8A2-4623-A4B9-26C16EE249B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6807" y="1270000"/>
            <a:ext cx="9658386" cy="5432425"/>
          </a:xfrm>
        </p:spPr>
      </p:pic>
    </p:spTree>
    <p:extLst>
      <p:ext uri="{BB962C8B-B14F-4D97-AF65-F5344CB8AC3E}">
        <p14:creationId xmlns:p14="http://schemas.microsoft.com/office/powerpoint/2010/main" val="8413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CE00-CE4A-4DB1-9425-0528FE9A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8" y="609600"/>
            <a:ext cx="8581544" cy="500109"/>
          </a:xfrm>
        </p:spPr>
        <p:txBody>
          <a:bodyPr>
            <a:normAutofit fontScale="90000"/>
          </a:bodyPr>
          <a:lstStyle/>
          <a:p>
            <a:r>
              <a:rPr lang="en-US" dirty="0"/>
              <a:t>Git Commit History </a:t>
            </a:r>
            <a:br>
              <a:rPr lang="en-US" dirty="0"/>
            </a:br>
            <a:r>
              <a:rPr lang="en-US" sz="1300" dirty="0"/>
              <a:t>https://github.com/ryanhiggins11/FINAL-YEAR-PROJECT/commits/master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C00058-5366-4612-B7A0-44F3A8F3FB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21" y="1402672"/>
            <a:ext cx="6574017" cy="49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ED68-B4FB-4BAA-B5C2-C5F6EDFD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228680-3140-4144-9F86-A8FED6F3F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43" y="1235414"/>
            <a:ext cx="8119759" cy="4806612"/>
          </a:xfrm>
        </p:spPr>
      </p:pic>
    </p:spTree>
    <p:extLst>
      <p:ext uri="{BB962C8B-B14F-4D97-AF65-F5344CB8AC3E}">
        <p14:creationId xmlns:p14="http://schemas.microsoft.com/office/powerpoint/2010/main" val="365608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4CDFC536C5141B66943D36C9A5F45" ma:contentTypeVersion="8" ma:contentTypeDescription="Create a new document." ma:contentTypeScope="" ma:versionID="9a8eecdcd5bc871c60399d1e3af6007a">
  <xsd:schema xmlns:xsd="http://www.w3.org/2001/XMLSchema" xmlns:xs="http://www.w3.org/2001/XMLSchema" xmlns:p="http://schemas.microsoft.com/office/2006/metadata/properties" xmlns:ns2="3d405d2a-a0f6-4812-8ee2-e2a77e83df5d" targetNamespace="http://schemas.microsoft.com/office/2006/metadata/properties" ma:root="true" ma:fieldsID="edc5762960ccf472ff35dbb85aa7af4d" ns2:_="">
    <xsd:import namespace="3d405d2a-a0f6-4812-8ee2-e2a77e83d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05d2a-a0f6-4812-8ee2-e2a77e83d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AF6889-925B-4D1D-8080-F1DFD3AF7A4F}">
  <ds:schemaRefs>
    <ds:schemaRef ds:uri="3d405d2a-a0f6-4812-8ee2-e2a77e83df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B3F2926-B7B3-4E79-817A-F2F41A795C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D1AE89-407D-4569-B12D-CFB142874C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152</Words>
  <Application>Microsoft Office PowerPoint</Application>
  <PresentationFormat>Widescreen</PresentationFormat>
  <Paragraphs>17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Covid-19 Clock-In Application</vt:lpstr>
      <vt:lpstr>Table of Contents</vt:lpstr>
      <vt:lpstr>Project Overview</vt:lpstr>
      <vt:lpstr>Project Architecture</vt:lpstr>
      <vt:lpstr>Our Prototype</vt:lpstr>
      <vt:lpstr>Our Prototype</vt:lpstr>
      <vt:lpstr>Git Commit History  https://github.com/ryanhiggins11/FINAL-YEAR-PROJECT/commits/master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Clock-In Application</dc:title>
  <dc:creator>Jack McNamee</dc:creator>
  <cp:lastModifiedBy>DANIEL GALLAGHER - STUDENT</cp:lastModifiedBy>
  <cp:revision>5</cp:revision>
  <dcterms:created xsi:type="dcterms:W3CDTF">2020-11-27T13:26:03Z</dcterms:created>
  <dcterms:modified xsi:type="dcterms:W3CDTF">2020-12-17T15:23:26Z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0x0101004AA4CDFC536C5141B66943D36C9A5F45</vt:lpwstr>
  </property>
</Properties>
</file>