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One Project: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BlackJack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Hikel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landing page has a clickable button which I have added the BlackJack logo as a background image. Once clicked it directs to the actual game.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logo in the upper left is clickable and leads back to the home page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starts with two cards each with the dealer having one card hidden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4772475" y="2382325"/>
            <a:ext cx="19122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play again button clears the arrays with the player cards and deals new ones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834150" y="693950"/>
            <a:ext cx="21510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When the stay button is clicked the event listener is removed and the dealer logic function is called and the dealers hidden card is shown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750150" y="1696175"/>
            <a:ext cx="13647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Cards come in from the top left due to the Animista css animation that I used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Shape 153"/>
          <p:cNvSpPr/>
          <p:nvPr/>
        </p:nvSpPr>
        <p:spPr>
          <a:xfrm rot="2467575">
            <a:off x="18187" y="1874600"/>
            <a:ext cx="948275" cy="2234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2487626">
            <a:off x="239419" y="1168165"/>
            <a:ext cx="948342" cy="2233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932200" y="693950"/>
            <a:ext cx="1989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Player total is updated after every card dealt. This occurs within the dealCard function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dealer will hit as long as their total is lower than that of the player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811000" y="1942900"/>
            <a:ext cx="22977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237350" y="1233600"/>
            <a:ext cx="1264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Dealer card flipped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655025" y="1981300"/>
            <a:ext cx="1264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Message updated from Hit or stay? To the result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448175" y="1125400"/>
            <a:ext cx="1299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Win/Loss/Tie total updated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CSS 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601900" y="1449300"/>
            <a:ext cx="13203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When multiple new cards are created the items start to shift in different ways. Probably poor use of flexbox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753450" y="2503775"/>
            <a:ext cx="1264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Longer messages throw the center section out of alignment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