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6DB6-2852-49BD-AB13-3A6905AC6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FA300-6ED8-44C8-B2C8-4AC1C90BA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C75A-3EEB-41D6-81E2-9BB35AB8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58FB-7801-4E01-AEC2-14B8C3E7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5DF7-84A2-4090-9BB5-BC2816AD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7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5E93-B15C-4790-A0D1-B6014A19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FA827-4CE5-4E22-87C0-3CCDC9EEC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04062-0775-4D3B-8FFD-E5D4AD9C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6AF4-AD99-48AE-82CE-D1EC96CF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D937-607C-4F4A-963A-614F59CA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3233F-7F61-4EB2-B3CC-E41197F38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DFAA8-D11A-476A-AB4C-C7844A6F0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483D-FAA1-4207-B998-5E726AE1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5686-952D-4783-A99A-C9BC7EC2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B53A-8DAA-417B-BDF1-750138E1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9534-90F7-446B-869A-88F37034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4096-BB76-4F2F-A384-ACDA52B7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E52C1-D146-46B4-B743-BD8CBE86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90B6-3299-41FE-9C9D-FCACB08D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D014-66E0-4291-B651-5248AB5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6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3A2F-F774-480C-B46F-92E87607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474A-A5D4-4382-8922-14B701FE8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63A6-1358-4CBE-ACE5-C56A5857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BD54-3DB4-4661-8214-73E2E1D6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4B10-528F-4548-9F06-FBC4F932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0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EAD7-8EDF-46AC-A7A7-D8901DA4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3166-B4B4-47CC-AD7F-24C80D5B1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8D3BB-FD0E-4C2A-8DB7-BA843560A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D1282-23F4-41ED-9431-7FF9332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A78C-6DBC-4775-BE42-C89005B3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ABFD-138E-4B20-940D-F6338F9C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8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CC39-7DBA-401F-88E2-C5D79BF4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7C29A-A1FB-4C2A-A024-8257145BC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1536E-6B43-4A80-A3B3-BB7607144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74D53-5A39-427B-A82C-CA8749EF4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440D3-058B-4882-8182-3BF1A825A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B4EC5-1710-40D9-893C-20AE4825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3DA84-65C4-4CC9-8293-2B1F0A27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BE688-347B-42AC-B9DA-B3385884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7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8999-5597-454C-A896-DD1FE3FA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77AD5-B10F-49D5-9C97-BB7049C4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EB6F6-DF7B-4CE1-9D02-2B82094A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16516-8C55-46C1-8674-36123E84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D390D-5286-44F8-9466-FCCDDFEF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898AA-D21B-475D-A586-8E364310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B6B97-BDD0-4507-A113-8E5DD77A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5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701F-49DE-4631-B131-BC9724C8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1506-43B5-4B0A-A72C-9A7B6B24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E65E4-55E7-4D0D-921E-1401A8677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7CFAA-4EE2-4981-949E-2E8F52A2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530CF-6FBB-4D9D-9BD9-CB5CAA9F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680F2-BC54-435E-86E3-77EB1BB0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7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5708-3D8E-4BF8-B134-4D017970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E5EAE-4732-4343-B026-12E6624B6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A458E-FCA2-4B13-8834-89F915081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57BEC-5EA2-43D8-8B3D-B3FEABFE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90B50-A8F9-4DBD-9B27-3293DD7E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C2505-A1B2-4BE4-BCD1-FD436C94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B341B-1325-4125-A76F-22D5F0FC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D20DB-35B1-4A95-A956-EB23F5DFD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91C5-CF64-4F31-B383-466225DB5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6659-FDD9-4784-BA62-88D36714655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D713-B926-4B98-B0C0-8DC1C3FF6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5986-B139-4564-9A9A-999D768A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938F-D27F-4F51-94F9-6BE16DCF2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2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62FF91-D2B3-4716-8437-F7B36A886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015" y="985054"/>
            <a:ext cx="10409970" cy="48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76C152-844C-41A5-AB36-1275EBD5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06" y="855236"/>
            <a:ext cx="10954787" cy="51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2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rhilber@outlook.com</dc:creator>
  <cp:lastModifiedBy>rhilber@outlook.com</cp:lastModifiedBy>
  <cp:revision>2</cp:revision>
  <dcterms:created xsi:type="dcterms:W3CDTF">2021-02-06T17:50:55Z</dcterms:created>
  <dcterms:modified xsi:type="dcterms:W3CDTF">2021-02-06T19:37:21Z</dcterms:modified>
</cp:coreProperties>
</file>