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AC18-D6FE-44F3-9595-0EFA8280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74940-5A99-4032-B34C-A2373D9BF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C90B-9C18-493D-B01B-C1DB8D43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25B7F-3D9D-4A8A-9919-D77F0702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6D1B-2A3F-4BEC-8CF7-861E7126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42D1-18FF-4E5F-A791-DC7DE40A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947EA-E699-4841-9A75-95E359D1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1207-CBB3-40FD-BCAA-FD586685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F8F6-AA6D-423B-9162-5A67578C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45C2-173F-4D75-8B48-6BE15476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E5BC1-A3C2-4307-9A85-E7C6D11E1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1371D-F8ED-40E4-AFC2-D2FBF07F6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6D89-C476-41C9-AFC2-EB9C916E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F9BB-7D8F-415B-B960-E58B9208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DDA0-9149-4244-BC51-D8FB15C7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1AC3-5B00-4DAA-9187-453EFB0D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23A8-6857-4F5F-A560-E9066BB1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0D25-9BED-4CB1-BA89-91B9BBF5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D8BD-A857-4B91-B7CB-762FADED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0EF3-2C98-4730-B923-2B9CFC60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7BEF-D5DD-4C6E-A006-7091F000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29D10-A810-4404-A496-F79D734A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AF36-F154-47CD-805B-E4B0FDA7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69804-C9D8-4E2B-B0D8-55A0B444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16BC-6358-4976-8C72-62AF4E51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A732-EEEE-4594-A59B-27D521ED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7833-FAA6-4B75-B3D6-8D9136BA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E434-2E04-4DCB-8B1C-ABB2604DC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9AE6F-BD01-49D0-82D0-C87A9038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0C72A-3672-41DD-9E88-398394D2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E7080-1B5D-42FE-917A-79514259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C8A6-520C-4C8C-9BB7-B64F0DFB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3720A-0C10-4831-9972-7BFD68E0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84AFC-25AE-4218-A254-7CC43F150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2C3ED-ABC0-4936-9FF6-811AD6DC3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195EC-E5AD-4973-8854-B956E206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591E4-5718-42D3-9E3E-3B383CFD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3F1B3-D56B-4AE0-92D9-5CA17C73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44344-C01C-45C0-8817-6A80C10F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51EE-F5AC-4100-98B7-FB7437E9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D34B6-B9B9-49A7-AE38-30E7A0F4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482A-7C9C-485C-B377-8C48083D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F7847-A5EB-4B1C-8E93-8C951118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1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14338-3AFE-47ED-A770-2B43242F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BA44B-F912-4C0E-BD94-31D3A102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0502C-181A-48F5-A383-4289D176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2722-7024-4CEC-9092-E60D35B6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E72E-31D1-4E6C-ABA7-4238221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DEEE-983F-4EAC-BE73-2BA08398C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ECDE2-1066-4640-BA54-83DCDE46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4F9C3-DFF7-4AEC-8E16-51E9EF48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8891F-B2FC-45CF-9D30-46D0BE01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C394-0254-43DD-B163-E9DF133C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3AC35-E933-47D7-8187-99180FFBF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F61B0-591A-4FE0-B72F-2C0990033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CD45B-7AAF-47B6-85BA-A8A28380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13ABC-AD73-4C6B-800B-081BA996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31D88-3AFA-4E58-87A4-C419EA3E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152A2-B0DE-44F8-8D90-39C72F2A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9D791-E817-45C4-AB18-C32C5C440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23BE7-0026-434D-921D-6B611E678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7066-076E-4101-8433-E8B27D6EBAF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18AC-1E02-4C9C-B6A0-06BFCE49F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FC26-0CAA-4C2D-BACF-A8EF636E8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F9E25-88F1-48FA-BFCF-816D4ED0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ffSackman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EAFE-C961-4857-A680-80E569D1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5421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72AC-18EA-4384-B459-C95633A0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677"/>
            <a:ext cx="10515600" cy="537416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seems clear that in recent years players are finding success later into their careers and on multiple surfaces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These findings may be exaggerated by the presence of three incredibly talented aging players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Serve speeds, aces, and first serve percentage are increasing, which could indicate better shot speed and control with newer rackets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However, the decrease in winners over the past ten years contradicts this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is little evidence that statistical measures are becoming more similar among the three major court types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analysis is ultimately incomplete due to a lack of comprehensive reliable data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credit: based on a work at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https://github.com/JeffSackmann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rhilber@outlook.com</dc:creator>
  <cp:lastModifiedBy>rhilber@outlook.com</cp:lastModifiedBy>
  <cp:revision>6</cp:revision>
  <dcterms:created xsi:type="dcterms:W3CDTF">2021-06-18T00:31:19Z</dcterms:created>
  <dcterms:modified xsi:type="dcterms:W3CDTF">2021-06-24T20:22:52Z</dcterms:modified>
</cp:coreProperties>
</file>