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F7DD-7483-4A3F-B722-65F7DD043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EA432-B5C8-4BC5-9902-3E0117D28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28E5-6920-470A-9BAB-BFFADFB4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A4D8-352F-428E-8458-B360B18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E38-17E1-40DE-9595-3F0A12FA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D79A-E0E9-4628-9963-00AF3D13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4131D-F7DE-46DB-9F53-9AE9D21D1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BB7F-2003-4844-8379-EC7EF7B9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3358-A0D4-4204-82C5-68AD8187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7957-AA04-4414-B74A-5AB43769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589CB-328B-479C-B994-00AA2587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379DB-C5CC-4BC9-9CA5-F79BE36F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AB9D-EE95-48BA-9FA4-392058FD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DB2E-1766-4498-ABD4-36AB7294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29B6-0746-4B06-90A6-D07559A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371E-8AB4-4450-A525-CD950F1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434C-F51F-4463-AD4B-F350B399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828D-CD1C-4D17-BF14-5A01DDB9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8FDF-07BF-4B98-843B-B5C41FFA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42EC-5910-4FE4-AEC3-E6DF36D7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AD2E-5A1C-4B42-A2C3-2861005F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26F0-0DD3-4405-86BB-F113A0B3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1C8A-AE10-4643-89C9-1A59F731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FD36-E3C8-4276-A2EF-5170F599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129D-1741-4129-8258-F504D72A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D3AB-444D-40C1-90A9-0DFD8CC6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5B34-211A-498D-B593-45169DF3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4D25-D9B2-4622-8433-0BD5920E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15661-3FC3-45E9-A393-D51A01A1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18AC9-5211-49D6-850B-3C78A2C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EC4D0-D299-471F-81D5-4F0EE0E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44A9-1B39-4B62-861E-32F772E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4E48F-4C0F-4AC5-B043-16EEA6C1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99F17-AEF4-40E2-9FC5-37A68C99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61D29-F559-4FD4-AAA6-1A9094621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EA3B3-FB79-4D71-8C35-DDEC3E8F4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50B0E-9B0F-4D9D-B3E0-4E3ACEE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CF264-80EB-4EBF-BB9F-9CBCE2B3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8AE20-2B91-4556-89F1-E6818A81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5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CAB3-E328-4C04-9F9D-591B14BF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9E58B-8945-43CD-BF24-4C13575F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A0040-61AC-4A1C-9CD7-3B16D5D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9DF1-929A-4DF8-889E-88212203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C30FF-69C8-46B0-9AC7-10CA5483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2BCA6-2F3E-4AAD-9A14-AD5CF802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6A528-6EDA-4D60-BB42-3ED5BC01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2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61CF-DFB5-4B1D-BB41-2B90B81C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415E-4089-4B76-848C-87820E51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D6E62-28C4-4461-8ED9-F550DBC25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6F66-C31A-4519-A934-9D5DA8A4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3C26C-02AA-4DDC-A1BC-67A05092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68BFC-6E4B-4E71-8662-F9DB957D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F98D-4261-4816-A7F0-E0EFFEB2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2A20D-D663-479B-BB46-A8903AC57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CF5C9-B91C-43CD-8A21-18658411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5F299-3B6E-45BB-B1A4-0B0EA942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9B2B8-4DDE-42BA-8534-FF1E67A7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6B93-41A3-4C67-AEBF-E33A14AD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8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077FB-313F-4244-823F-130478E6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384CC-D74F-4F79-AA6F-9F5D10F5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8865-E3E5-4115-A3EA-AD9812C4E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76D1-B483-45A2-8510-672B7C444C5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50DF-5E80-4D97-97BA-5ACE0BFC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AD65-FF49-4409-9387-79E52F7E7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BC00-4BF4-47E5-8976-71B1D69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14B6-E85C-417C-BDBE-2565D2CA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9911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Evolution of Professional Tennis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1929-D38B-47BD-AEA5-487322E76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Essential Question: “To what degree has improved racket technology and court homogenization changed the game of professional tennis over the last 5 decades?”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01AC-F7EE-4E46-9FBA-854BD634A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53331"/>
            <a:ext cx="5181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Definitions: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Grand Slams: Biggest tournament type (4 per year)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Masters 1000s: Second biggest tournament type (9 per year)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Court surfaces: Hard (concrete), clay, grass, and carpet</a:t>
            </a:r>
          </a:p>
          <a:p>
            <a:pPr lvl="1"/>
            <a:endParaRPr lang="en-US" dirty="0"/>
          </a:p>
        </p:txBody>
      </p:sp>
      <p:pic>
        <p:nvPicPr>
          <p:cNvPr id="1026" name="Picture 2" descr="Old Vintage Tennis Racket Isolated On White Stock Photo, Picture And  Royalty Free Image. Image 14884488.">
            <a:extLst>
              <a:ext uri="{FF2B5EF4-FFF2-40B4-BE49-F238E27FC236}">
                <a16:creationId xmlns:a16="http://schemas.microsoft.com/office/drawing/2014/main" id="{AD737274-CF34-4A7D-B797-DB7D6700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0" y="3968319"/>
            <a:ext cx="1585043" cy="23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752B7-840D-4A26-B2F2-F018F5FD1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22"/>
          <a:stretch/>
        </p:blipFill>
        <p:spPr>
          <a:xfrm>
            <a:off x="2525837" y="3953422"/>
            <a:ext cx="1581700" cy="244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9EBD9-2275-4515-A736-20E570BC1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11" r="24446"/>
          <a:stretch/>
        </p:blipFill>
        <p:spPr>
          <a:xfrm>
            <a:off x="4521481" y="3710867"/>
            <a:ext cx="1348461" cy="263666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3B59303-852F-4B64-8CFE-99E5F738FAD9}"/>
              </a:ext>
            </a:extLst>
          </p:cNvPr>
          <p:cNvSpPr/>
          <p:nvPr/>
        </p:nvSpPr>
        <p:spPr>
          <a:xfrm>
            <a:off x="2092749" y="4909351"/>
            <a:ext cx="621437" cy="4172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5DB5C4-458F-47E8-9D7C-07C8213E8D8B}"/>
              </a:ext>
            </a:extLst>
          </p:cNvPr>
          <p:cNvSpPr/>
          <p:nvPr/>
        </p:nvSpPr>
        <p:spPr>
          <a:xfrm>
            <a:off x="3896000" y="4909351"/>
            <a:ext cx="621437" cy="4172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5EE937-F342-4CB0-A7C4-478C32C57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454" y="4061526"/>
            <a:ext cx="4251881" cy="22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The Evolution of Professional Tennis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rhilber@outlook.com</dc:creator>
  <cp:lastModifiedBy>rhilber@outlook.com</cp:lastModifiedBy>
  <cp:revision>4</cp:revision>
  <dcterms:created xsi:type="dcterms:W3CDTF">2021-06-16T01:32:42Z</dcterms:created>
  <dcterms:modified xsi:type="dcterms:W3CDTF">2021-06-24T20:11:44Z</dcterms:modified>
</cp:coreProperties>
</file>