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5F73-5DD4-4B9A-BC66-9186D9C37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EB7F0-4ED8-4B63-B384-3F126B878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8159-338E-46AE-BC32-F5E18F22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4B1D-EFF1-48DC-B9E6-BD443F394B6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5240-C936-4D9F-A7B6-9F178072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B9D35-A5C2-427F-9041-1B642BBC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6F45-6014-40D0-8A43-49AFF825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4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518B-682E-492B-A27D-BCFF1277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E208F-AC48-4D75-AFD1-034138D3F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65F7-38EF-42D1-8A46-15702014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4B1D-EFF1-48DC-B9E6-BD443F394B6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0F36-8C6F-47DA-ADE3-96B736F4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B73B-49A1-4441-A09E-5ECA1C3E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6F45-6014-40D0-8A43-49AFF825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9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70920-F311-45DA-9838-F3C11B370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49985-C005-4127-8841-5FCB9CB70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FC0E-75E3-460E-A832-13008263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4B1D-EFF1-48DC-B9E6-BD443F394B6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F4A9F-5857-4BD6-81FA-89BD51AA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C7856-F3E1-45BB-97CF-BA5F72AA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6F45-6014-40D0-8A43-49AFF825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5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6E3B-4E5A-4037-89D6-3AD33773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E5E3-FBA6-4188-837F-6DBBA0A3C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C42E9-FE65-41E9-A3C0-AB3DD2EC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4B1D-EFF1-48DC-B9E6-BD443F394B6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AAFD2-4577-4878-B1C8-94F850B9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C931-8630-42E5-9FB1-72275C5A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6F45-6014-40D0-8A43-49AFF825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4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0183-8BA5-4913-A548-449454B7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363BA-94E8-451E-894E-EA2B9436C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6B7D9-7532-43C4-9E96-E692C406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4B1D-EFF1-48DC-B9E6-BD443F394B6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78CFB-AF35-43E3-8793-CBDA7A07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3F56B-2892-4A5B-A979-AB978A63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6F45-6014-40D0-8A43-49AFF825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4E13-5ACD-4742-BB98-CEF49831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60F5-13E9-441C-A161-E227B65CE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7D67C-4D2D-4A10-8D0B-D4E2BE061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36C81-8F2A-4ABB-8D27-6715DBB4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4B1D-EFF1-48DC-B9E6-BD443F394B6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7A139-BA2C-4600-91BC-9F5FFF1F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6EAF8-E450-4907-9A70-0466A6B2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6F45-6014-40D0-8A43-49AFF825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2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0B1E-B0CF-47AF-96BC-6114B889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AD70F-5564-4C90-9B0F-150DB1148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FDF48-E42A-45E2-B587-608E87E30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CDCEF-77E0-4AC4-87F5-C8124CB61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88B10-5CE5-4648-A5A5-0EB77D58B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564F7-F81A-4B5C-9E99-27AE8C5E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4B1D-EFF1-48DC-B9E6-BD443F394B6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33358-0664-43B3-826C-A05E1401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AD239-A881-4040-8EA9-E7152FB2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6F45-6014-40D0-8A43-49AFF825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3B3D-C483-4C04-94C5-9BEE8FE4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70FB4-B9B6-4298-B7F7-542D37E9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4B1D-EFF1-48DC-B9E6-BD443F394B6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9C3AB-9FDC-4AA0-BD74-7E3AC69F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C9AE5-87A3-43B8-97CB-CE414CAC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6F45-6014-40D0-8A43-49AFF825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5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C91EF-B80A-4C39-B736-8A828A27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4B1D-EFF1-48DC-B9E6-BD443F394B6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52EBA-5D4F-4A3D-A02B-1616CEDB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A7183-15CF-4B36-8D18-C36C3638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6F45-6014-40D0-8A43-49AFF825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550E-7690-4747-9B73-2E5C3597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6BE7-6124-4DD4-AE84-EDDE59495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A735D-C872-4F6B-BE4D-B9F057556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C94A1-9E10-4D5A-978B-5F6DD1BB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4B1D-EFF1-48DC-B9E6-BD443F394B6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FD3A7-147A-4BF4-A5BE-3F2E8466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F4CD6-20ED-440D-94C3-6EC42FCA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6F45-6014-40D0-8A43-49AFF825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8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80F5-DA8C-44DF-A354-9BD9E2CA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97B05-7209-44F0-BC97-B5FBCF93E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17293-25A9-4C67-9EF9-917F0C905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A937-87B3-4F5C-A3BB-9CCF0963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4B1D-EFF1-48DC-B9E6-BD443F394B6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396A8-03C0-4435-89F2-AC2796B1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48C9C-611D-4EAA-8CA7-E8B877A4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6F45-6014-40D0-8A43-49AFF825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438F1-1102-4ED4-B7D3-174AFA12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223AA-F1D4-45AD-A049-23F7BA63C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5329C-567E-4651-A0AA-482F5E2D1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54B1D-EFF1-48DC-B9E6-BD443F394B6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21340-276D-4D5D-B316-FEDEDCEB7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E40C1-A9A9-48D4-9206-9FEFF0F07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6F45-6014-40D0-8A43-49AFF825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187C-D7E7-4068-A957-7B171D3D9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Country Music Hall of Fame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FFBBC-C618-4277-B129-06D819D6D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Inductions by Year</a:t>
            </a:r>
          </a:p>
        </p:txBody>
      </p:sp>
    </p:spTree>
    <p:extLst>
      <p:ext uri="{BB962C8B-B14F-4D97-AF65-F5344CB8AC3E}">
        <p14:creationId xmlns:p14="http://schemas.microsoft.com/office/powerpoint/2010/main" val="167271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002A-A307-46A4-B1F2-CC5B19ED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17912EE-C2B7-4476-99C4-3A59E17D2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3784" y="-36965"/>
            <a:ext cx="13863858" cy="6931929"/>
          </a:xfrm>
        </p:spPr>
      </p:pic>
    </p:spTree>
    <p:extLst>
      <p:ext uri="{BB962C8B-B14F-4D97-AF65-F5344CB8AC3E}">
        <p14:creationId xmlns:p14="http://schemas.microsoft.com/office/powerpoint/2010/main" val="366269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Country Music Hall of Fame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rhilber@outlook.com</dc:creator>
  <cp:lastModifiedBy>rhilber@outlook.com</cp:lastModifiedBy>
  <cp:revision>2</cp:revision>
  <dcterms:created xsi:type="dcterms:W3CDTF">2021-05-13T23:43:16Z</dcterms:created>
  <dcterms:modified xsi:type="dcterms:W3CDTF">2021-05-13T23:46:02Z</dcterms:modified>
</cp:coreProperties>
</file>