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22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8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1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3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51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5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81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50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9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2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86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6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4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AA6FC5-B862-4500-8719-FD87913E593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77B8DB-F661-4BC3-B3D7-3D99DCB42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3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yan.hill@mytudublin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F705B-9AA6-4FB1-8D92-69414BAC1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GB" sz="6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2DB5B-84DF-4B3B-8CF2-2EB4B50E4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1100">
                <a:solidFill>
                  <a:schemeClr val="tx2"/>
                </a:solidFill>
                <a:hlinkClick r:id="rId2"/>
              </a:rPr>
              <a:t>ryan.hill@mytudublin.ie</a:t>
            </a:r>
            <a:endParaRPr lang="en-GB" sz="110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GB" sz="1100">
                <a:solidFill>
                  <a:schemeClr val="tx2"/>
                </a:solidFill>
              </a:rPr>
              <a:t>C16443814</a:t>
            </a:r>
          </a:p>
          <a:p>
            <a:pPr algn="ctr">
              <a:lnSpc>
                <a:spcPct val="90000"/>
              </a:lnSpc>
            </a:pPr>
            <a:r>
              <a:rPr lang="en-GB" sz="1100">
                <a:solidFill>
                  <a:schemeClr val="tx2"/>
                </a:solidFill>
              </a:rPr>
              <a:t>DT211C</a:t>
            </a:r>
          </a:p>
        </p:txBody>
      </p:sp>
    </p:spTree>
    <p:extLst>
      <p:ext uri="{BB962C8B-B14F-4D97-AF65-F5344CB8AC3E}">
        <p14:creationId xmlns:p14="http://schemas.microsoft.com/office/powerpoint/2010/main" val="321988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5EF2-FB3F-4376-B029-4C246639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Fin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9F79-0A87-4199-8BB3-F779FDD8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 Friend is a public web application.</a:t>
            </a:r>
          </a:p>
          <a:p>
            <a:endParaRPr lang="en-GB" dirty="0"/>
          </a:p>
          <a:p>
            <a:r>
              <a:rPr lang="en-GB" dirty="0"/>
              <a:t>Fin Friend allows users to analyse stocks data.</a:t>
            </a:r>
          </a:p>
          <a:p>
            <a:endParaRPr lang="en-GB" dirty="0"/>
          </a:p>
          <a:p>
            <a:r>
              <a:rPr lang="en-GB" dirty="0"/>
              <a:t>Fin Friend will allow users to create financial models.</a:t>
            </a:r>
          </a:p>
          <a:p>
            <a:endParaRPr lang="en-GB" dirty="0"/>
          </a:p>
          <a:p>
            <a:r>
              <a:rPr lang="en-GB" dirty="0"/>
              <a:t>Fin Friend will allow users to save and edit there models.</a:t>
            </a:r>
          </a:p>
        </p:txBody>
      </p:sp>
    </p:spTree>
    <p:extLst>
      <p:ext uri="{BB962C8B-B14F-4D97-AF65-F5344CB8AC3E}">
        <p14:creationId xmlns:p14="http://schemas.microsoft.com/office/powerpoint/2010/main" val="139045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68B-8FDA-45A1-B93E-704E0E65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03DD-94AF-444F-9191-49C46BB7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Django is a web application framework.</a:t>
            </a:r>
          </a:p>
          <a:p>
            <a:endParaRPr lang="en-GB" dirty="0"/>
          </a:p>
          <a:p>
            <a:r>
              <a:rPr lang="en-GB" dirty="0"/>
              <a:t>Django used the python language.</a:t>
            </a:r>
          </a:p>
          <a:p>
            <a:endParaRPr lang="en-GB" dirty="0"/>
          </a:p>
          <a:p>
            <a:r>
              <a:rPr lang="en-GB" dirty="0"/>
              <a:t>Django allows use of full stack languages under one framework.</a:t>
            </a:r>
          </a:p>
          <a:p>
            <a:endParaRPr lang="en-GB" dirty="0"/>
          </a:p>
          <a:p>
            <a:r>
              <a:rPr lang="en-GB" dirty="0"/>
              <a:t>Django allows flexibility for adding and editing.</a:t>
            </a:r>
          </a:p>
        </p:txBody>
      </p:sp>
    </p:spTree>
    <p:extLst>
      <p:ext uri="{BB962C8B-B14F-4D97-AF65-F5344CB8AC3E}">
        <p14:creationId xmlns:p14="http://schemas.microsoft.com/office/powerpoint/2010/main" val="262775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8112-4CB2-44F7-A884-28B6CF0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3D94-68FA-4122-B656-E25123FF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will be using the Postgres database.</a:t>
            </a:r>
          </a:p>
          <a:p>
            <a:endParaRPr lang="en-GB" dirty="0"/>
          </a:p>
          <a:p>
            <a:r>
              <a:rPr lang="en-GB" dirty="0"/>
              <a:t>Postgres is an open source database.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12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BF56-399A-4EF6-BEB8-AA0FC10A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382D-24BF-4AED-BF3E-C8E38BF3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application will be hosted on AWS.</a:t>
            </a:r>
          </a:p>
          <a:p>
            <a:endParaRPr lang="en-GB" dirty="0"/>
          </a:p>
          <a:p>
            <a:r>
              <a:rPr lang="en-GB" dirty="0"/>
              <a:t>The application will be split onto two different servers.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django</a:t>
            </a:r>
            <a:r>
              <a:rPr lang="en-GB" dirty="0"/>
              <a:t> project will be hosted on a EC2.</a:t>
            </a:r>
          </a:p>
          <a:p>
            <a:endParaRPr lang="en-GB" dirty="0"/>
          </a:p>
          <a:p>
            <a:r>
              <a:rPr lang="en-GB" dirty="0"/>
              <a:t>The database will be hosted on a RDS.</a:t>
            </a:r>
          </a:p>
        </p:txBody>
      </p:sp>
    </p:spTree>
    <p:extLst>
      <p:ext uri="{BB962C8B-B14F-4D97-AF65-F5344CB8AC3E}">
        <p14:creationId xmlns:p14="http://schemas.microsoft.com/office/powerpoint/2010/main" val="404206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4288-F0F1-4BD3-82FA-30170696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6214-14A5-4B51-B667-E14EF4AC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Deployment will use Docker and Docker hub.</a:t>
            </a:r>
          </a:p>
          <a:p>
            <a:endParaRPr lang="en-GB" dirty="0"/>
          </a:p>
          <a:p>
            <a:r>
              <a:rPr lang="en-GB" dirty="0"/>
              <a:t>The Django project will be build locally and pushed to docker hub.</a:t>
            </a:r>
          </a:p>
          <a:p>
            <a:endParaRPr lang="en-GB" dirty="0"/>
          </a:p>
          <a:p>
            <a:r>
              <a:rPr lang="en-GB" dirty="0"/>
              <a:t>A docker compose file will be created to create a pipeline.</a:t>
            </a:r>
          </a:p>
          <a:p>
            <a:endParaRPr lang="en-GB" dirty="0"/>
          </a:p>
          <a:p>
            <a:r>
              <a:rPr lang="en-GB" dirty="0"/>
              <a:t>The docker compose file will be pulled on the EC2 server and docker compose will be ran to start the application.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47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6691-0599-4D1F-A783-7D341C8D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C215-C2AB-45C9-9317-638688B1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will consist of three types of testing.</a:t>
            </a:r>
          </a:p>
          <a:p>
            <a:endParaRPr lang="en-GB" dirty="0"/>
          </a:p>
          <a:p>
            <a:r>
              <a:rPr lang="en-GB" dirty="0"/>
              <a:t>This project will implement unit testing within the Django framework.</a:t>
            </a:r>
          </a:p>
          <a:p>
            <a:endParaRPr lang="en-GB" dirty="0"/>
          </a:p>
          <a:p>
            <a:r>
              <a:rPr lang="en-GB" dirty="0"/>
              <a:t>This project will carry out integration testing within selenium.</a:t>
            </a:r>
          </a:p>
          <a:p>
            <a:endParaRPr lang="en-GB" dirty="0"/>
          </a:p>
          <a:p>
            <a:r>
              <a:rPr lang="en-GB" dirty="0"/>
              <a:t>This project will also carry out end to end testing within selenium.</a:t>
            </a:r>
          </a:p>
        </p:txBody>
      </p:sp>
    </p:spTree>
    <p:extLst>
      <p:ext uri="{BB962C8B-B14F-4D97-AF65-F5344CB8AC3E}">
        <p14:creationId xmlns:p14="http://schemas.microsoft.com/office/powerpoint/2010/main" val="315995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8DF9-0A61-4FA8-AB34-109CAA15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Questions and Answers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5642-6BD4-46F4-8611-C68CB4B2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33" y="1113063"/>
            <a:ext cx="457089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84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Introduction</vt:lpstr>
      <vt:lpstr>What is Fin Friend</vt:lpstr>
      <vt:lpstr>Django Framework</vt:lpstr>
      <vt:lpstr>Database</vt:lpstr>
      <vt:lpstr>Hosting</vt:lpstr>
      <vt:lpstr>Deployment</vt:lpstr>
      <vt:lpstr>Testing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Ryan Hill</dc:creator>
  <cp:lastModifiedBy>Ryan Hill</cp:lastModifiedBy>
  <cp:revision>1</cp:revision>
  <dcterms:created xsi:type="dcterms:W3CDTF">2019-12-11T21:09:55Z</dcterms:created>
  <dcterms:modified xsi:type="dcterms:W3CDTF">2019-12-11T21:12:15Z</dcterms:modified>
</cp:coreProperties>
</file>