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2" r:id="rId4"/>
    <p:sldId id="260" r:id="rId5"/>
    <p:sldId id="261" r:id="rId6"/>
    <p:sldId id="258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68" y="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43C1-B538-45B1-A75E-081CD68B641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6D96B3-894A-4E49-A6CC-FD67EF8D4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43C1-B538-45B1-A75E-081CD68B641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96B3-894A-4E49-A6CC-FD67EF8D4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43C1-B538-45B1-A75E-081CD68B641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96B3-894A-4E49-A6CC-FD67EF8D4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43C1-B538-45B1-A75E-081CD68B641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96B3-894A-4E49-A6CC-FD67EF8D4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43C1-B538-45B1-A75E-081CD68B641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D96B3-894A-4E49-A6CC-FD67EF8D49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43C1-B538-45B1-A75E-081CD68B641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96B3-894A-4E49-A6CC-FD67EF8D4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43C1-B538-45B1-A75E-081CD68B641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96B3-894A-4E49-A6CC-FD67EF8D4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43C1-B538-45B1-A75E-081CD68B641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96B3-894A-4E49-A6CC-FD67EF8D4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43C1-B538-45B1-A75E-081CD68B641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96B3-894A-4E49-A6CC-FD67EF8D4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43C1-B538-45B1-A75E-081CD68B641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96B3-894A-4E49-A6CC-FD67EF8D49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43C1-B538-45B1-A75E-081CD68B641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6D96B3-894A-4E49-A6CC-FD67EF8D49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7CC43C1-B538-45B1-A75E-081CD68B641F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66D96B3-894A-4E49-A6CC-FD67EF8D49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" y="228600"/>
            <a:ext cx="3962400" cy="4571999"/>
          </a:xfrm>
        </p:spPr>
        <p:txBody>
          <a:bodyPr/>
          <a:lstStyle/>
          <a:p>
            <a:pPr algn="r"/>
            <a:r>
              <a:rPr lang="en-US" dirty="0" smtClean="0"/>
              <a:t>Team</a:t>
            </a:r>
            <a:br>
              <a:rPr lang="en-US" dirty="0" smtClean="0"/>
            </a:br>
            <a:r>
              <a:rPr lang="en-US" sz="8000" b="1" dirty="0" smtClean="0">
                <a:latin typeface="+mn-lt"/>
              </a:rPr>
              <a:t>we’re</a:t>
            </a:r>
            <a:br>
              <a:rPr lang="en-US" sz="8000" b="1" dirty="0" smtClean="0">
                <a:latin typeface="+mn-lt"/>
              </a:rPr>
            </a:br>
            <a:r>
              <a:rPr lang="en-US" sz="8000" b="1" dirty="0" err="1" smtClean="0">
                <a:latin typeface="+mn-lt"/>
              </a:rPr>
              <a:t>gonna</a:t>
            </a:r>
            <a:r>
              <a:rPr lang="en-US" sz="8000" b="1" dirty="0" smtClean="0">
                <a:latin typeface="+mn-lt"/>
              </a:rPr>
              <a:t/>
            </a:r>
            <a:br>
              <a:rPr lang="en-US" sz="8000" b="1" dirty="0" smtClean="0">
                <a:latin typeface="+mn-lt"/>
              </a:rPr>
            </a:br>
            <a:r>
              <a:rPr lang="en-US" sz="8000" b="1" dirty="0" smtClean="0">
                <a:latin typeface="+mn-lt"/>
              </a:rPr>
              <a:t>finish</a:t>
            </a:r>
            <a:endParaRPr lang="en-US" sz="8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038600" y="152400"/>
            <a:ext cx="4953000" cy="4343400"/>
          </a:xfrm>
        </p:spPr>
        <p:txBody>
          <a:bodyPr>
            <a:noAutofit/>
          </a:bodyPr>
          <a:lstStyle/>
          <a:p>
            <a:r>
              <a:rPr lang="en-US" sz="3800" dirty="0" smtClean="0"/>
              <a:t>Ryan </a:t>
            </a:r>
            <a:r>
              <a:rPr lang="en-US" sz="3800" dirty="0" err="1" smtClean="0"/>
              <a:t>Howarth</a:t>
            </a:r>
            <a:endParaRPr lang="en-US" sz="3800" dirty="0" smtClean="0"/>
          </a:p>
          <a:p>
            <a:r>
              <a:rPr lang="en-US" sz="3800" dirty="0" smtClean="0"/>
              <a:t>Annie Mao</a:t>
            </a:r>
            <a:endParaRPr lang="en-US" sz="3800" dirty="0" smtClean="0"/>
          </a:p>
          <a:p>
            <a:r>
              <a:rPr lang="en-US" sz="3800" dirty="0" smtClean="0"/>
              <a:t>Nicole Ortega</a:t>
            </a:r>
          </a:p>
          <a:p>
            <a:r>
              <a:rPr lang="en-US" sz="3800" dirty="0" err="1" smtClean="0"/>
              <a:t>Hefeng</a:t>
            </a:r>
            <a:r>
              <a:rPr lang="en-US" sz="3800" dirty="0" smtClean="0"/>
              <a:t> </a:t>
            </a:r>
            <a:r>
              <a:rPr lang="en-US" sz="3800" dirty="0" err="1" smtClean="0"/>
              <a:t>SUn</a:t>
            </a:r>
            <a:endParaRPr lang="en-US" sz="3800" dirty="0" smtClean="0"/>
          </a:p>
          <a:p>
            <a:r>
              <a:rPr lang="en-US" sz="3800" dirty="0" smtClean="0"/>
              <a:t>Kevin Yee</a:t>
            </a:r>
            <a:endParaRPr lang="en-US" sz="3800" dirty="0"/>
          </a:p>
        </p:txBody>
      </p:sp>
      <p:sp>
        <p:nvSpPr>
          <p:cNvPr id="7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114800" y="3810000"/>
            <a:ext cx="4953000" cy="2271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4/21/16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09600" y="4876800"/>
            <a:ext cx="8001000" cy="2271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Progress Update</a:t>
            </a:r>
            <a:endParaRPr lang="en-US" sz="5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7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 have you accomplished</a:t>
            </a:r>
            <a:r>
              <a:rPr lang="en-US" dirty="0" smtClean="0"/>
              <a:t>?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Designed and assembled car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Finalized navigation code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Designed and assembled gift grabbing mechanism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Finalized grabbing code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616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047864"/>
              </p:ext>
            </p:extLst>
          </p:nvPr>
        </p:nvGraphicFramePr>
        <p:xfrm>
          <a:off x="533400" y="1523999"/>
          <a:ext cx="7924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5383"/>
                <a:gridCol w="1519417"/>
              </a:tblGrid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Raspberry Pi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$    39.95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100:1 Micro Metal Gearmotor (x2)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$    33.90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60x8mm wheels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$      7.95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Motor brackets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$      4.99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12 CPR Encoders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$      8.95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4-Channel ADC (ADS1015)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$      9.95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8-Channel Level Shifter (TXB0108)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$      8.00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Ball Caster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$      2.95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16-channel PWM/Servo Driver (PCA9685)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$    14.95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</a:rPr>
                        <a:t>$  131.59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30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718"/>
            <a:ext cx="6705600" cy="13716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Ryan: Power Budget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err="1" smtClean="0"/>
              <a:t>sdjhsdhg</a:t>
            </a:r>
            <a:endParaRPr lang="en-US" b="0" dirty="0" smtClean="0"/>
          </a:p>
          <a:p>
            <a:r>
              <a:rPr lang="en-US" dirty="0" smtClean="0"/>
              <a:t>Annie: Assembly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err="1" smtClean="0"/>
              <a:t>lkaghlkdhgkdslg</a:t>
            </a:r>
            <a:endParaRPr lang="en-US" b="0" dirty="0" smtClean="0"/>
          </a:p>
          <a:p>
            <a:r>
              <a:rPr lang="en-US" dirty="0" smtClean="0"/>
              <a:t>Nicole: Drummer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err="1" smtClean="0"/>
              <a:t>sdgsgsdg</a:t>
            </a:r>
            <a:endParaRPr lang="en-US" b="0" dirty="0" smtClean="0"/>
          </a:p>
          <a:p>
            <a:r>
              <a:rPr lang="en-US" dirty="0" err="1" smtClean="0"/>
              <a:t>Hefeng</a:t>
            </a:r>
            <a:r>
              <a:rPr lang="en-US" dirty="0" smtClean="0"/>
              <a:t>: Parts Ordering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err="1" smtClean="0"/>
              <a:t>adgsdgsdg</a:t>
            </a:r>
            <a:endParaRPr lang="en-US" b="0" dirty="0" smtClean="0"/>
          </a:p>
          <a:p>
            <a:r>
              <a:rPr lang="en-US" dirty="0" smtClean="0"/>
              <a:t>Kevin: Systems Engineer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err="1" smtClean="0"/>
              <a:t>shdfhdfhdfhdfh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08430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Design Deltas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What improvements are needed to your </a:t>
            </a:r>
            <a:r>
              <a:rPr lang="en-US" i="1" dirty="0" smtClean="0"/>
              <a:t>design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improvements are needed to your </a:t>
            </a:r>
            <a:r>
              <a:rPr lang="en-US" i="1" dirty="0" smtClean="0"/>
              <a:t>design process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will you implement these improvements?</a:t>
            </a:r>
          </a:p>
          <a:p>
            <a:r>
              <a:rPr lang="en-US" dirty="0" smtClean="0"/>
              <a:t>What </a:t>
            </a:r>
            <a:r>
              <a:rPr lang="en-US" dirty="0"/>
              <a:t>is the critical constraint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7" name="Group 6"/>
          <p:cNvGrpSpPr/>
          <p:nvPr>
            <p:custDataLst>
              <p:tags r:id="rId3"/>
            </p:custDataLst>
          </p:nvPr>
        </p:nvGrpSpPr>
        <p:grpSpPr>
          <a:xfrm>
            <a:off x="6324600" y="157749"/>
            <a:ext cx="2676258" cy="1143000"/>
            <a:chOff x="4419600" y="381000"/>
            <a:chExt cx="4191000" cy="1676400"/>
          </a:xfrm>
        </p:grpSpPr>
        <p:sp>
          <p:nvSpPr>
            <p:cNvPr id="8" name="Cloud Callout 7"/>
            <p:cNvSpPr/>
            <p:nvPr>
              <p:custDataLst>
                <p:tags r:id="rId4"/>
              </p:custDataLst>
            </p:nvPr>
          </p:nvSpPr>
          <p:spPr>
            <a:xfrm>
              <a:off x="4419600" y="381000"/>
              <a:ext cx="4191000" cy="1676400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>
              <p:custDataLst>
                <p:tags r:id="rId5"/>
              </p:custDataLst>
            </p:nvPr>
          </p:nvSpPr>
          <p:spPr>
            <a:xfrm>
              <a:off x="5029200" y="753070"/>
              <a:ext cx="2971800" cy="947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Looking forward, what changes need to occur for your project to succeed?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27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4728</TotalTime>
  <Words>175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Team we’re gonna finish</vt:lpstr>
      <vt:lpstr>Project Status</vt:lpstr>
      <vt:lpstr>PowerPoint Presentation</vt:lpstr>
      <vt:lpstr>budget</vt:lpstr>
      <vt:lpstr>Team REsponsibilities</vt:lpstr>
      <vt:lpstr>Design Deltas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Team Name</dc:title>
  <dc:creator>James Mynderse</dc:creator>
  <cp:lastModifiedBy>Annie</cp:lastModifiedBy>
  <cp:revision>11</cp:revision>
  <dcterms:created xsi:type="dcterms:W3CDTF">2013-09-12T18:01:31Z</dcterms:created>
  <dcterms:modified xsi:type="dcterms:W3CDTF">2016-04-21T02:48:22Z</dcterms:modified>
</cp:coreProperties>
</file>