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D0EB-2A82-4A99-89BC-237E281E2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5582D-F03C-49DA-A255-1E7B58863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B6DD6-1DC1-4D98-AA4C-A5D70CB5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FE0-87BF-416F-A09C-5784B908409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A58B1-9934-4919-89A9-C436A710E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EB191-6AE2-4836-9C83-A845993F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D849-BC7D-49CF-BF91-30666690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2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C827-DC31-4D7A-B599-E33A3790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FD776-21AB-4B82-AFAB-0D92003D0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7B1E0-8C5E-4150-8AF6-642D1FFA5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FE0-87BF-416F-A09C-5784B908409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72B7C-14E7-4F9B-A763-957AFFF0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157D4-EC85-45B8-8141-1DD577B7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D849-BC7D-49CF-BF91-30666690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1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3E4FD-E846-4FB0-966F-BCC395765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35B56-B8A2-4E3F-9556-A33B9DE0E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F4619-BBB3-4D09-9651-DA34A7E0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FE0-87BF-416F-A09C-5784B908409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820D8-CC04-43D6-86C5-6BFB8481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3DD3B-40A0-443A-8E1D-8FA73F99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D849-BC7D-49CF-BF91-30666690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1560E-9C8E-4295-ACEA-AB2299AA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9F3A-63A9-49BB-B078-7A7D08385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2B418-ED35-40A8-B31F-D747F40A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FE0-87BF-416F-A09C-5784B908409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E4C90-B020-450A-96E0-7CA017C9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49729-F073-4E5E-A9D5-6D1E039C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D849-BC7D-49CF-BF91-30666690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2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3A9A-4A6F-4042-9F7F-3AD08951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F748E-8F03-4D2A-8A62-6B4AF6227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C9C16-67D4-420D-919D-E8466EF7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FE0-87BF-416F-A09C-5784B908409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A818B-D43A-4C6E-BAA9-AE6EF5E1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FA5E-8A94-498E-9A73-36C59D96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D849-BC7D-49CF-BF91-30666690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1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0CD3C-47EF-48D0-A2D1-BE32CEB9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DDAC4-963F-4167-8404-7AC5A04B0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97A51-300F-43CB-82D3-01F92AB28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6AB64-4CCE-4558-8E33-A4D596ADB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FE0-87BF-416F-A09C-5784B908409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0307C-4273-44F5-B6F3-CE3E2BB7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ADFF0-FF0D-4FDE-8707-B5DE565A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D849-BC7D-49CF-BF91-30666690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6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47A2-E3BE-45C3-912B-3524A308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83AC7-AFD6-40A1-8CB9-B572DD7B2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F0F1A-ED30-4849-90F0-D85543FA3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BB676-FB0F-47C3-B0FD-B02FE435A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2BCE83-93F9-4DD1-AB58-534179870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D9ACD-54DE-45DD-8449-E19EE7238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FE0-87BF-416F-A09C-5784B908409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F685B-F7AF-4A20-AAC1-D30FA47F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CB9D7-D06A-472A-9F9B-C1993569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D849-BC7D-49CF-BF91-30666690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1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E3C4-3BDC-4E9A-9A96-FD4A41D9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78EB0-9F63-48BB-B497-EEAF09069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FE0-87BF-416F-A09C-5784B908409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596535-ED1D-4D42-AE8E-27BACB7C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9BDC9-DDD7-4A58-B960-9D6C4ECD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D849-BC7D-49CF-BF91-30666690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2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A3F57-AB8D-4E0F-A5F2-8012B154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FE0-87BF-416F-A09C-5784B908409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C6960-9AF5-4BC6-88B2-B9C70AF2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E2F85-734F-4D7C-8657-62C11EEC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D849-BC7D-49CF-BF91-30666690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8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D98D-C78F-4BF4-8257-9137E06F9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4382-10E3-4161-8222-D39CF115A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EB8A7-CF5F-4153-81DF-B24314B05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B5058-5AFA-49FE-8130-DB0AB83A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FE0-87BF-416F-A09C-5784B908409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8B6D4-3966-4D06-9458-4662876D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A5C39-622C-421E-A534-03AD8A87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D849-BC7D-49CF-BF91-30666690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D8F3-CAEA-496D-83A7-A938D80C0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50756C-1FD9-4922-B4F8-AC23D0AF1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62FD9-AF26-4146-8E00-93AD31189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E6380-2ACD-4FDB-A57F-C099607C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FE0-87BF-416F-A09C-5784B908409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4705B-6398-430C-99A3-CF73126D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B77D6-6B29-4503-9B27-B2F0C922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D849-BC7D-49CF-BF91-30666690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1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C2E7F-AB21-40F9-90AF-AC1ACD2FA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B1D86-3812-46F9-9556-3E88B67FC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C38CE-56AB-40C2-B0B4-4EA2D22EB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0FE0-87BF-416F-A09C-5784B908409F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50C77-1E1C-4693-9DDF-0D73AB965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4BE0C-53F9-449C-8F7A-7C9F5114E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CD849-BC7D-49CF-BF91-306666903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9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D005-0406-4F9E-9790-AF4A15D3AF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97886-7E3E-435A-AAC8-B4058F694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6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Lecture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Slides</dc:title>
  <dc:creator>Ryan Huang</dc:creator>
  <cp:lastModifiedBy>Ryan Huang</cp:lastModifiedBy>
  <cp:revision>1</cp:revision>
  <dcterms:created xsi:type="dcterms:W3CDTF">2019-03-11T06:07:06Z</dcterms:created>
  <dcterms:modified xsi:type="dcterms:W3CDTF">2019-03-11T06:07:15Z</dcterms:modified>
</cp:coreProperties>
</file>