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0D4"/>
    <a:srgbClr val="F79D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3000" contrast="-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EF58-01EC-49EA-9AD5-18633B4C22B1}" type="datetimeFigureOut">
              <a:rPr lang="he-IL" smtClean="0"/>
              <a:pPr/>
              <a:t>כ"ד/אדר/תשע"ב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6780-553F-44AB-8A57-7E665651986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2000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user\Music\Pearl%20Jam\Ten\07%20Oceans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635896" y="1412776"/>
            <a:ext cx="4892080" cy="144016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ATSOcaps" pitchFamily="2" charset="0"/>
              </a:rPr>
              <a:t>Something Cool</a:t>
            </a:r>
            <a:endParaRPr lang="he-IL" sz="8800" dirty="0">
              <a:solidFill>
                <a:schemeClr val="accent6">
                  <a:lumMod val="75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ATSOcaps" pitchFamily="2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031432" y="4337720"/>
            <a:ext cx="5112568" cy="25202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glow rad="101600">
                    <a:schemeClr val="accent5">
                      <a:lumMod val="20000"/>
                      <a:lumOff val="8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cooby Doo" pitchFamily="2" charset="0"/>
              </a:rPr>
              <a:t>The most awesome DFC project – cleaning up the beach!!!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glow rad="101600">
                    <a:schemeClr val="accent5">
                      <a:lumMod val="20000"/>
                      <a:lumOff val="8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cooby Doo" pitchFamily="2" charset="0"/>
              </a:rPr>
              <a:t>Yuval, Naama, Maya &amp; Ariel</a:t>
            </a:r>
            <a:endParaRPr lang="he-IL" dirty="0">
              <a:solidFill>
                <a:schemeClr val="accent5">
                  <a:lumMod val="75000"/>
                </a:schemeClr>
              </a:solidFill>
              <a:effectLst>
                <a:glow rad="101600">
                  <a:schemeClr val="accent5">
                    <a:lumMod val="20000"/>
                    <a:lumOff val="80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cooby Doo" pitchFamily="2" charset="0"/>
            </a:endParaRPr>
          </a:p>
        </p:txBody>
      </p:sp>
      <p:pic>
        <p:nvPicPr>
          <p:cNvPr id="7" name="07 Ocean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839200" y="11663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5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 bright="3000" contrast="-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8205" y="0"/>
            <a:ext cx="9192205" cy="689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205" y="0"/>
            <a:ext cx="9192205" cy="689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205" y="0"/>
            <a:ext cx="9192205" cy="689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205" y="0"/>
            <a:ext cx="9192205" cy="689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20</Words>
  <Application>Microsoft Office PowerPoint</Application>
  <PresentationFormat>‫הצגה על המסך (4:3)</PresentationFormat>
  <Paragraphs>3</Paragraphs>
  <Slides>5</Slides>
  <Notes>0</Notes>
  <HiddenSlides>0</HiddenSlides>
  <MMClips>1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ערכת נושא Office</vt:lpstr>
      <vt:lpstr>Something Cool</vt:lpstr>
      <vt:lpstr>שקופית 2</vt:lpstr>
      <vt:lpstr>שקופית 3</vt:lpstr>
      <vt:lpstr>שקופית 4</vt:lpstr>
      <vt:lpstr>שקופית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Cool</dc:title>
  <dc:creator>user</dc:creator>
  <cp:lastModifiedBy>user</cp:lastModifiedBy>
  <cp:revision>22</cp:revision>
  <dcterms:created xsi:type="dcterms:W3CDTF">2012-03-11T13:25:02Z</dcterms:created>
  <dcterms:modified xsi:type="dcterms:W3CDTF">2012-03-18T05:33:52Z</dcterms:modified>
</cp:coreProperties>
</file>