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840" r:id="rId2"/>
    <p:sldMasterId id="2147484002" r:id="rId3"/>
    <p:sldMasterId id="2147484038" r:id="rId4"/>
    <p:sldMasterId id="2147484110" r:id="rId5"/>
    <p:sldMasterId id="2147484128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D40CA9CD-E12C-4C2C-85DE-7C3B9DE9D14C}">
          <p14:sldIdLst>
            <p14:sldId id="256"/>
          </p14:sldIdLst>
        </p14:section>
        <p14:section name="Blue" id="{753C3E8E-7EDA-49C7-932C-28CAA82858EA}">
          <p14:sldIdLst>
            <p14:sldId id="257"/>
          </p14:sldIdLst>
        </p14:section>
        <p14:section name="Orange" id="{2719B57E-085C-4E35-9300-1649102BA129}">
          <p14:sldIdLst>
            <p14:sldId id="258"/>
          </p14:sldIdLst>
        </p14:section>
        <p14:section name="Green" id="{2205A6EE-4BEC-413A-BCD3-2BE4E08FD9BA}">
          <p14:sldIdLst>
            <p14:sldId id="259"/>
          </p14:sldIdLst>
        </p14:section>
        <p14:section name="Red" id="{A5118FF1-C13C-43FD-8E91-FD824FDD1D5F}">
          <p14:sldIdLst>
            <p14:sldId id="260"/>
          </p14:sldIdLst>
        </p14:section>
        <p14:section name="Violet" id="{BD262165-3FB5-445E-95DF-57C0536DDD00}">
          <p14:sldIdLst>
            <p14:sldId id="261"/>
          </p14:sldIdLst>
        </p14:section>
        <p14:section name="Blue Green" id="{F8788A62-50B2-4EC7-8205-5CF44B05B5E7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6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9698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766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5764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0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35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05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67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93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07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51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529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66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7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46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548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924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085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688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055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7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684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169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466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5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723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403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220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533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874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863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281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486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51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027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1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666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369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183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995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208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840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2848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0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8522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53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3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379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6521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959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313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924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039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0205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2650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8766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7254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9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2761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5018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6374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5224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1237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0737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8544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8687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8634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1271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17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0016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9772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0672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6240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4537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798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7607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4843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394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911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6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4321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7475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7619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0602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0028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7682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5351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9974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7271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3229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5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7610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8931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8486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9376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4728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7973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3598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63770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2093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799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9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8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7.xml"/><Relationship Id="rId17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87.xml"/><Relationship Id="rId16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0.xml"/><Relationship Id="rId1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3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21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4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  <p:sldLayoutId id="2147484011" r:id="rId9"/>
    <p:sldLayoutId id="2147484012" r:id="rId10"/>
    <p:sldLayoutId id="2147484013" r:id="rId11"/>
    <p:sldLayoutId id="2147484014" r:id="rId12"/>
    <p:sldLayoutId id="2147484015" r:id="rId13"/>
    <p:sldLayoutId id="2147484016" r:id="rId14"/>
    <p:sldLayoutId id="2147484017" r:id="rId15"/>
    <p:sldLayoutId id="2147484018" r:id="rId16"/>
    <p:sldLayoutId id="21474840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2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  <p:sldLayoutId id="2147484050" r:id="rId12"/>
    <p:sldLayoutId id="2147484051" r:id="rId13"/>
    <p:sldLayoutId id="2147484052" r:id="rId14"/>
    <p:sldLayoutId id="2147484053" r:id="rId15"/>
    <p:sldLayoutId id="2147484054" r:id="rId16"/>
    <p:sldLayoutId id="21474840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  <p:sldLayoutId id="2147484123" r:id="rId13"/>
    <p:sldLayoutId id="2147484124" r:id="rId14"/>
    <p:sldLayoutId id="2147484125" r:id="rId15"/>
    <p:sldLayoutId id="2147484126" r:id="rId16"/>
    <p:sldLayoutId id="214748412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05CB37-7D3F-4C6C-BC04-D62F662E1B9D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48DEA5A-B49D-4C96-8B5A-F66ADA0C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6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  <p:sldLayoutId id="2147484140" r:id="rId12"/>
    <p:sldLayoutId id="2147484141" r:id="rId13"/>
    <p:sldLayoutId id="2147484142" r:id="rId14"/>
    <p:sldLayoutId id="2147484143" r:id="rId15"/>
    <p:sldLayoutId id="2147484144" r:id="rId16"/>
    <p:sldLayoutId id="214748414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Lost Light (Beta)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Game Programming Capstone Project</a:t>
            </a:r>
          </a:p>
          <a:p>
            <a:r>
              <a:rPr lang="en-US" dirty="0" smtClean="0"/>
              <a:t>By Connor Hughes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42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Summary/Goal: To design an improved and fully functional Beta of my game jam game “Lost Light”. The goal is to create the Beta using either Unity or Unreal. Features I want to make sure I have are fully functional lighting, core mechanics, some story, some 3D assets, and at least 1 completed level. My personal goal is to write code for as much functionality as possible to improve on my coding skills.</a:t>
            </a:r>
          </a:p>
          <a:p>
            <a:r>
              <a:rPr lang="en-US" dirty="0" smtClean="0"/>
              <a:t>Milestone 1: Thursday, February 18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Milestone 2: Thursday, March 17th</a:t>
            </a:r>
          </a:p>
          <a:p>
            <a:r>
              <a:rPr lang="en-US" dirty="0" smtClean="0"/>
              <a:t>Milestone 3: Thursday, April 21st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3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Engine</a:t>
            </a:r>
          </a:p>
          <a:p>
            <a:r>
              <a:rPr lang="en-US" dirty="0" smtClean="0"/>
              <a:t>Determine Platform/Target Audience</a:t>
            </a:r>
          </a:p>
          <a:p>
            <a:r>
              <a:rPr lang="en-US" dirty="0" smtClean="0"/>
              <a:t>Create Features list, game </a:t>
            </a:r>
            <a:r>
              <a:rPr lang="en-US" dirty="0"/>
              <a:t>d</a:t>
            </a:r>
            <a:r>
              <a:rPr lang="en-US" dirty="0" smtClean="0"/>
              <a:t>oc, and prioritize tasks</a:t>
            </a:r>
          </a:p>
          <a:p>
            <a:r>
              <a:rPr lang="en-US" dirty="0" smtClean="0"/>
              <a:t>Basic mock up (No art, limited functionality)</a:t>
            </a:r>
          </a:p>
          <a:p>
            <a:r>
              <a:rPr lang="en-US" dirty="0" smtClean="0"/>
              <a:t>Some story written</a:t>
            </a:r>
          </a:p>
        </p:txBody>
      </p:sp>
    </p:spTree>
    <p:extLst>
      <p:ext uri="{BB962C8B-B14F-4D97-AF65-F5344CB8AC3E}">
        <p14:creationId xmlns:p14="http://schemas.microsoft.com/office/powerpoint/2010/main" val="210133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fully functional lighting</a:t>
            </a:r>
          </a:p>
          <a:p>
            <a:r>
              <a:rPr lang="en-US" dirty="0" smtClean="0"/>
              <a:t>All basic functionality completed including movement and combat</a:t>
            </a:r>
          </a:p>
          <a:p>
            <a:r>
              <a:rPr lang="en-US" dirty="0" smtClean="0"/>
              <a:t>Some initial AI or challenge from enemies</a:t>
            </a:r>
          </a:p>
          <a:p>
            <a:r>
              <a:rPr lang="en-US" dirty="0" smtClean="0"/>
              <a:t>Have begun working on some game assets (Art)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0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Competed AI/ challenge.</a:t>
            </a:r>
          </a:p>
          <a:p>
            <a:r>
              <a:rPr lang="en-US" dirty="0" smtClean="0"/>
              <a:t>As much art completed as possible</a:t>
            </a:r>
          </a:p>
          <a:p>
            <a:r>
              <a:rPr lang="en-US" dirty="0" smtClean="0"/>
              <a:t>All game features polished, in stages of Beta testing.</a:t>
            </a:r>
          </a:p>
          <a:p>
            <a:r>
              <a:rPr lang="en-US" dirty="0" smtClean="0"/>
              <a:t>One level fully completed</a:t>
            </a:r>
          </a:p>
          <a:p>
            <a:r>
              <a:rPr lang="en-US" dirty="0" smtClean="0"/>
              <a:t>Incorporate some story into first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92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Improve my coding skills by writing as much code for my game mechanics as possible on my own.</a:t>
            </a:r>
          </a:p>
          <a:p>
            <a:r>
              <a:rPr lang="en-US" dirty="0" smtClean="0"/>
              <a:t>Form a better understanding of programming languages.</a:t>
            </a:r>
          </a:p>
          <a:p>
            <a:r>
              <a:rPr lang="en-US" dirty="0" smtClean="0"/>
              <a:t>Create a portfolio piece that is a clear representation of my best work.</a:t>
            </a:r>
          </a:p>
          <a:p>
            <a:r>
              <a:rPr lang="en-US" dirty="0" smtClean="0"/>
              <a:t>Meet all milestones on time. Don’t </a:t>
            </a:r>
            <a:r>
              <a:rPr lang="en-US" dirty="0" err="1" smtClean="0"/>
              <a:t>overscope</a:t>
            </a:r>
            <a:r>
              <a:rPr lang="en-US" dirty="0" smtClean="0"/>
              <a:t>!</a:t>
            </a:r>
          </a:p>
          <a:p>
            <a:r>
              <a:rPr lang="en-US" dirty="0" smtClean="0"/>
              <a:t>Improve my time management skills.</a:t>
            </a:r>
          </a:p>
          <a:p>
            <a:r>
              <a:rPr lang="en-US" dirty="0" smtClean="0"/>
              <a:t>Create a portfolio website to display my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66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82577" y="2344270"/>
            <a:ext cx="8930747" cy="2110382"/>
          </a:xfrm>
        </p:spPr>
        <p:txBody>
          <a:bodyPr>
            <a:normAutofit/>
          </a:bodyPr>
          <a:lstStyle/>
          <a:p>
            <a:pPr algn="ctr"/>
            <a:r>
              <a:rPr lang="en-US" sz="9600" dirty="0" smtClean="0">
                <a:latin typeface="Edwardian Script ITC" panose="030303020407070D0804" pitchFamily="66" charset="0"/>
              </a:rPr>
              <a:t>The End</a:t>
            </a:r>
            <a:endParaRPr lang="en-US" sz="9600" dirty="0">
              <a:latin typeface="Edwardian Script ITC" panose="030303020407070D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25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1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 name="3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4.xml><?xml version="1.0" encoding="utf-8"?>
<a:theme xmlns:a="http://schemas.openxmlformats.org/drawingml/2006/main" name="4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5.xml><?xml version="1.0" encoding="utf-8"?>
<a:theme xmlns:a="http://schemas.openxmlformats.org/drawingml/2006/main" name="5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6.xml><?xml version="1.0" encoding="utf-8"?>
<a:theme xmlns:a="http://schemas.openxmlformats.org/drawingml/2006/main" name="2_Parallax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65</TotalTime>
  <Words>282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Corbel</vt:lpstr>
      <vt:lpstr>Edwardian Script ITC</vt:lpstr>
      <vt:lpstr>Parallax</vt:lpstr>
      <vt:lpstr>1_Parallax</vt:lpstr>
      <vt:lpstr>3_Parallax</vt:lpstr>
      <vt:lpstr>4_Parallax</vt:lpstr>
      <vt:lpstr>5_Parallax</vt:lpstr>
      <vt:lpstr>2_Parallax</vt:lpstr>
      <vt:lpstr>Lost Light (Beta)</vt:lpstr>
      <vt:lpstr>Project Overview</vt:lpstr>
      <vt:lpstr>Milestone 1</vt:lpstr>
      <vt:lpstr>Milestone 2</vt:lpstr>
      <vt:lpstr>Milestone 3</vt:lpstr>
      <vt:lpstr>Personal Goals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Connor</dc:creator>
  <cp:lastModifiedBy>Hughes, Connor</cp:lastModifiedBy>
  <cp:revision>6</cp:revision>
  <dcterms:created xsi:type="dcterms:W3CDTF">2016-01-25T03:33:12Z</dcterms:created>
  <dcterms:modified xsi:type="dcterms:W3CDTF">2016-01-29T00:21:03Z</dcterms:modified>
</cp:coreProperties>
</file>