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2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  <p:embeddedFont>
      <p:font typeface="Corbel" panose="020B0503020204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0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1b6ede8b0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1b6ede8b0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1b6ede8b0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1b6ede8b0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1b6ede8b0_0_1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1b6ede8b0_0_1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1b6ede8b0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1b6ede8b0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1b6ede8b0_0_2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1b6ede8b0_0_2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1b6ede8b0_0_2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1b6ede8b0_0_2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9291562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9396586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7892597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9933582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6557553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8446957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9400130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413612770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404941750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62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5197125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4587787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5634948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9709855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8535590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82449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8155498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401393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99899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insurance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 dirty="0"/>
              <a:t>etl &amp; data visualization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problem statement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ID" dirty="0"/>
              <a:t>“</a:t>
            </a:r>
            <a:r>
              <a:rPr lang="en-ID" dirty="0" err="1"/>
              <a:t>Apakah</a:t>
            </a:r>
            <a:r>
              <a:rPr lang="en-ID" dirty="0"/>
              <a:t> status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dampak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asuransi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?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premi</a:t>
            </a:r>
            <a:r>
              <a:rPr lang="en-ID" dirty="0"/>
              <a:t> </a:t>
            </a:r>
            <a:r>
              <a:rPr lang="en-ID" dirty="0" err="1"/>
              <a:t>asuransi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non-</a:t>
            </a:r>
            <a:r>
              <a:rPr lang="en-ID" dirty="0" err="1"/>
              <a:t>perokok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mempertimbangkan</a:t>
            </a:r>
            <a:r>
              <a:rPr lang="en-ID" dirty="0"/>
              <a:t> </a:t>
            </a:r>
            <a:r>
              <a:rPr lang="en-ID" dirty="0" err="1"/>
              <a:t>faktor-faktor</a:t>
            </a:r>
            <a:r>
              <a:rPr lang="en-ID" dirty="0"/>
              <a:t> lain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usia</a:t>
            </a:r>
            <a:r>
              <a:rPr lang="en-ID" dirty="0"/>
              <a:t>,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kelamin</a:t>
            </a:r>
            <a:r>
              <a:rPr lang="en-ID" dirty="0"/>
              <a:t>,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massa</a:t>
            </a:r>
            <a:r>
              <a:rPr lang="en-ID" dirty="0"/>
              <a:t> </a:t>
            </a:r>
            <a:r>
              <a:rPr lang="en-ID" dirty="0" err="1"/>
              <a:t>tubuh</a:t>
            </a:r>
            <a:r>
              <a:rPr lang="en-ID" dirty="0"/>
              <a:t> (BMI),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, dan wilayah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tinggal</a:t>
            </a:r>
            <a:r>
              <a:rPr lang="en-ID" dirty="0"/>
              <a:t>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pipeline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100" y="1990050"/>
            <a:ext cx="6149574" cy="14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890975" y="825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                     Extract file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50400" cy="3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mengambil data dari spreadsheet dengan format file csv. terdapat beberapa kolom seperti :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age : umur pembayar asuransi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sex : jenis kelamin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bmi : index massa tubuh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children : jumlah anak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smoker :  perokok atau tidak 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region : wilayah tempat tinggal 	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charges : biaya yang dikeluarkan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13" y="1559663"/>
            <a:ext cx="452437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  Transform 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81850" y="939175"/>
            <a:ext cx="8710500" cy="3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merubah tipe data dari kolom bmi menjadi integer.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dirty="0"/>
              <a:t>membuat kolom age_group dari kolom age.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dirty="0"/>
              <a:t>membuat kolom bmi_group dari kolom bmi.  </a:t>
            </a:r>
            <a:endParaRPr dirty="0"/>
          </a:p>
        </p:txBody>
      </p:sp>
      <p:sp>
        <p:nvSpPr>
          <p:cNvPr id="81" name="Google Shape;81;p17"/>
          <p:cNvSpPr txBox="1"/>
          <p:nvPr/>
        </p:nvSpPr>
        <p:spPr>
          <a:xfrm>
            <a:off x="5779500" y="1826725"/>
            <a:ext cx="192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400" y="938063"/>
            <a:ext cx="28289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0613" y="2688513"/>
            <a:ext cx="23717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3775" y="3845438"/>
            <a:ext cx="24384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 load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kan connection di airflow webserver untuk postgres.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melakukan load ke postgres.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00" y="1551600"/>
            <a:ext cx="8411250" cy="6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475" y="3203775"/>
            <a:ext cx="6130400" cy="16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151BC0-56A6-A0BF-D04D-58B141F0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1155"/>
            <a:ext cx="8520600" cy="56071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Visualization</a:t>
            </a:r>
            <a:br>
              <a:rPr lang="en-US" dirty="0"/>
            </a:b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4807E0-9C48-93A4-59FA-E081B565F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6" y="741872"/>
            <a:ext cx="3001992" cy="2261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170F0F-5985-FE31-57E2-40DDE6BA40EF}"/>
              </a:ext>
            </a:extLst>
          </p:cNvPr>
          <p:cNvSpPr txBox="1"/>
          <p:nvPr/>
        </p:nvSpPr>
        <p:spPr>
          <a:xfrm>
            <a:off x="3648975" y="1226536"/>
            <a:ext cx="438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Perokok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charges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perokok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4BED40-05DA-9054-DAA1-C03BE6AB8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574" y="3016218"/>
            <a:ext cx="3510951" cy="1946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7BCBBF-10CF-3BF7-7FBF-02A765FBCB5E}"/>
              </a:ext>
            </a:extLst>
          </p:cNvPr>
          <p:cNvSpPr txBox="1"/>
          <p:nvPr/>
        </p:nvSpPr>
        <p:spPr>
          <a:xfrm>
            <a:off x="759125" y="3493698"/>
            <a:ext cx="3269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testing,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perokok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perokok</a:t>
            </a:r>
            <a:endParaRPr lang="en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FB09-493F-A6B9-187B-93A49C867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3200" dirty="0" err="1"/>
              <a:t>Terima</a:t>
            </a:r>
            <a:r>
              <a:rPr lang="en-US" sz="3200" dirty="0"/>
              <a:t> </a:t>
            </a:r>
            <a:r>
              <a:rPr lang="en-US" sz="3200" dirty="0" err="1"/>
              <a:t>kasih</a:t>
            </a:r>
            <a:r>
              <a:rPr lang="en-US" sz="3200" dirty="0"/>
              <a:t> 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923699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</TotalTime>
  <Words>191</Words>
  <Application>Microsoft Office PowerPoint</Application>
  <PresentationFormat>On-screen Show (16:9)</PresentationFormat>
  <Paragraphs>35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Corbel</vt:lpstr>
      <vt:lpstr>Average</vt:lpstr>
      <vt:lpstr>Arial</vt:lpstr>
      <vt:lpstr>Parallax</vt:lpstr>
      <vt:lpstr>insurance</vt:lpstr>
      <vt:lpstr>problem statement</vt:lpstr>
      <vt:lpstr>Data pipeline</vt:lpstr>
      <vt:lpstr>                      Extract file</vt:lpstr>
      <vt:lpstr>   Transform </vt:lpstr>
      <vt:lpstr>  load</vt:lpstr>
      <vt:lpstr>Data Visualization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</dc:title>
  <cp:lastModifiedBy>PC</cp:lastModifiedBy>
  <cp:revision>4</cp:revision>
  <dcterms:modified xsi:type="dcterms:W3CDTF">2023-11-02T07:07:41Z</dcterms:modified>
</cp:coreProperties>
</file>