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E9A1-E4F1-4A17-9BA4-8378D5D2A1F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F04-B2D8-48D3-AD73-23D827FC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E9A1-E4F1-4A17-9BA4-8378D5D2A1F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F04-B2D8-48D3-AD73-23D827FC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6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E9A1-E4F1-4A17-9BA4-8378D5D2A1F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F04-B2D8-48D3-AD73-23D827FC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6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E9A1-E4F1-4A17-9BA4-8378D5D2A1F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F04-B2D8-48D3-AD73-23D827FC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7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E9A1-E4F1-4A17-9BA4-8378D5D2A1F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F04-B2D8-48D3-AD73-23D827FC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8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E9A1-E4F1-4A17-9BA4-8378D5D2A1F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F04-B2D8-48D3-AD73-23D827FC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7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E9A1-E4F1-4A17-9BA4-8378D5D2A1F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F04-B2D8-48D3-AD73-23D827FC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E9A1-E4F1-4A17-9BA4-8378D5D2A1F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F04-B2D8-48D3-AD73-23D827FC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6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E9A1-E4F1-4A17-9BA4-8378D5D2A1F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F04-B2D8-48D3-AD73-23D827FC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E9A1-E4F1-4A17-9BA4-8378D5D2A1F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F04-B2D8-48D3-AD73-23D827FC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2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E9A1-E4F1-4A17-9BA4-8378D5D2A1F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F04-B2D8-48D3-AD73-23D827FC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1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AE9A1-E4F1-4A17-9BA4-8378D5D2A1F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93F04-B2D8-48D3-AD73-23D827FC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3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71448" y="1215218"/>
            <a:ext cx="943251" cy="1061642"/>
            <a:chOff x="1722666" y="2283741"/>
            <a:chExt cx="943251" cy="1061642"/>
          </a:xfrm>
        </p:grpSpPr>
        <p:pic>
          <p:nvPicPr>
            <p:cNvPr id="4" name="Picture 5" descr="C:\Users\phughes\Dropbox (MarkLogic Creative)\ML Creative (1)\Images\Icons\September 2014 Icons Project\Documents\xml-black.e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073" y="2283741"/>
              <a:ext cx="536438" cy="538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722666" y="2822163"/>
              <a:ext cx="9432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Original Document</a:t>
              </a:r>
              <a:endParaRPr lang="en-US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89609" y="1476828"/>
            <a:ext cx="943251" cy="1070907"/>
            <a:chOff x="3488404" y="1474444"/>
            <a:chExt cx="943251" cy="1070907"/>
          </a:xfrm>
        </p:grpSpPr>
        <p:pic>
          <p:nvPicPr>
            <p:cNvPr id="5" name="Picture 5" descr="C:\Users\phughes\Dropbox (MarkLogic Creative)\ML Creative (1)\Images\Icons\September 2014 Icons Project\Documents\xml-black.e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1811" y="1474444"/>
              <a:ext cx="536438" cy="538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488404" y="2022131"/>
              <a:ext cx="9432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Match Options</a:t>
              </a:r>
              <a:endParaRPr lang="en-US" sz="1400" dirty="0"/>
            </a:p>
          </p:txBody>
        </p:sp>
      </p:grpSp>
      <p:pic>
        <p:nvPicPr>
          <p:cNvPr id="8" name="Picture 28" descr="C:\Users\phughes\Dropbox (MarkLogic Creative)\ML Creative (1)\Images\Icons\September 2014 Icons Project\Database Structure\database-black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430" y="1484689"/>
            <a:ext cx="547167" cy="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393570" y="1591505"/>
            <a:ext cx="840827" cy="357352"/>
          </a:xfrm>
          <a:prstGeom prst="rightArrow">
            <a:avLst/>
          </a:prstGeom>
          <a:solidFill>
            <a:srgbClr val="101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743042" y="2638530"/>
            <a:ext cx="2532993" cy="1205810"/>
            <a:chOff x="4246179" y="3558279"/>
            <a:chExt cx="2532993" cy="1205810"/>
          </a:xfrm>
        </p:grpSpPr>
        <p:sp>
          <p:nvSpPr>
            <p:cNvPr id="12" name="Left Brace 11"/>
            <p:cNvSpPr/>
            <p:nvPr/>
          </p:nvSpPr>
          <p:spPr>
            <a:xfrm>
              <a:off x="4246179" y="3594538"/>
              <a:ext cx="294290" cy="1169551"/>
            </a:xfrm>
            <a:prstGeom prst="leftBrace">
              <a:avLst/>
            </a:prstGeom>
            <a:noFill/>
            <a:ln>
              <a:solidFill>
                <a:srgbClr val="1010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e 12"/>
            <p:cNvSpPr/>
            <p:nvPr/>
          </p:nvSpPr>
          <p:spPr>
            <a:xfrm rot="10800000">
              <a:off x="6484882" y="3558279"/>
              <a:ext cx="294290" cy="1205810"/>
            </a:xfrm>
            <a:prstGeom prst="leftBrace">
              <a:avLst/>
            </a:prstGeom>
            <a:noFill/>
            <a:ln>
              <a:solidFill>
                <a:srgbClr val="1010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40469" y="3594538"/>
              <a:ext cx="22387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FamilyName: “Jones”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GivenName: “Lindsey”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City: “Springfield”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State: “OH”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Postal: “45505”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299743" y="1693899"/>
            <a:ext cx="1419590" cy="620872"/>
            <a:chOff x="5270006" y="1693899"/>
            <a:chExt cx="1419590" cy="620872"/>
          </a:xfrm>
        </p:grpSpPr>
        <p:sp>
          <p:nvSpPr>
            <p:cNvPr id="18" name="Bent-Up Arrow 17"/>
            <p:cNvSpPr/>
            <p:nvPr/>
          </p:nvSpPr>
          <p:spPr>
            <a:xfrm rot="10800000">
              <a:off x="5827748" y="1694708"/>
              <a:ext cx="861848" cy="620063"/>
            </a:xfrm>
            <a:prstGeom prst="bentUpArrow">
              <a:avLst/>
            </a:prstGeom>
            <a:solidFill>
              <a:srgbClr val="101010"/>
            </a:solidFill>
            <a:ln>
              <a:solidFill>
                <a:srgbClr val="1010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Bent-Up Arrow 18"/>
            <p:cNvSpPr/>
            <p:nvPr/>
          </p:nvSpPr>
          <p:spPr>
            <a:xfrm rot="10800000" flipH="1">
              <a:off x="5270006" y="1693899"/>
              <a:ext cx="861848" cy="620063"/>
            </a:xfrm>
            <a:prstGeom prst="bentUpArrow">
              <a:avLst>
                <a:gd name="adj1" fmla="val 25000"/>
                <a:gd name="adj2" fmla="val 25000"/>
                <a:gd name="adj3" fmla="val 23305"/>
              </a:avLst>
            </a:prstGeom>
            <a:solidFill>
              <a:srgbClr val="101010"/>
            </a:solidFill>
            <a:ln>
              <a:solidFill>
                <a:srgbClr val="1010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ight Arrow 19"/>
          <p:cNvSpPr/>
          <p:nvPr/>
        </p:nvSpPr>
        <p:spPr>
          <a:xfrm rot="10800000">
            <a:off x="3990973" y="3080888"/>
            <a:ext cx="554436" cy="357352"/>
          </a:xfrm>
          <a:prstGeom prst="rightArrow">
            <a:avLst/>
          </a:prstGeom>
          <a:solidFill>
            <a:srgbClr val="101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284107" y="2638530"/>
            <a:ext cx="2532993" cy="1205810"/>
            <a:chOff x="4246179" y="3558279"/>
            <a:chExt cx="2532993" cy="1205810"/>
          </a:xfrm>
        </p:grpSpPr>
        <p:sp>
          <p:nvSpPr>
            <p:cNvPr id="22" name="Left Brace 21"/>
            <p:cNvSpPr/>
            <p:nvPr/>
          </p:nvSpPr>
          <p:spPr>
            <a:xfrm>
              <a:off x="4246179" y="3594538"/>
              <a:ext cx="294290" cy="1169551"/>
            </a:xfrm>
            <a:prstGeom prst="leftBrace">
              <a:avLst/>
            </a:prstGeom>
            <a:noFill/>
            <a:ln>
              <a:solidFill>
                <a:srgbClr val="1010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rot="10800000">
              <a:off x="6484882" y="3558279"/>
              <a:ext cx="294290" cy="1205810"/>
            </a:xfrm>
            <a:prstGeom prst="leftBrace">
              <a:avLst/>
            </a:prstGeom>
            <a:noFill/>
            <a:ln>
              <a:solidFill>
                <a:srgbClr val="1010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40469" y="3594538"/>
              <a:ext cx="22387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Query </a:t>
              </a:r>
              <a:r>
                <a:rPr lang="en-US" sz="1400" i="1" dirty="0" smtClean="0"/>
                <a:t>q1</a:t>
              </a:r>
              <a:r>
                <a:rPr lang="en-US" sz="1400" dirty="0" smtClean="0"/>
                <a:t>, weight </a:t>
              </a:r>
              <a:r>
                <a:rPr lang="en-US" sz="1400" i="1" dirty="0" smtClean="0"/>
                <a:t>w1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Query </a:t>
              </a:r>
              <a:r>
                <a:rPr lang="en-US" sz="1400" i="1" dirty="0" smtClean="0"/>
                <a:t>q2</a:t>
              </a:r>
              <a:r>
                <a:rPr lang="en-US" sz="1400" dirty="0" smtClean="0"/>
                <a:t>, weight </a:t>
              </a:r>
              <a:r>
                <a:rPr lang="en-US" sz="1400" i="1" dirty="0" smtClean="0"/>
                <a:t>w2</a:t>
              </a:r>
              <a:endParaRPr lang="en-US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Query </a:t>
              </a:r>
              <a:r>
                <a:rPr lang="en-US" sz="1400" i="1" dirty="0" smtClean="0"/>
                <a:t>q3</a:t>
              </a:r>
              <a:r>
                <a:rPr lang="en-US" sz="1400" dirty="0" smtClean="0"/>
                <a:t>, weight </a:t>
              </a:r>
              <a:r>
                <a:rPr lang="en-US" sz="1400" i="1" dirty="0" smtClean="0"/>
                <a:t>w3</a:t>
              </a:r>
              <a:endParaRPr lang="en-US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Query </a:t>
              </a:r>
              <a:r>
                <a:rPr lang="en-US" sz="1400" i="1" dirty="0" smtClean="0"/>
                <a:t>q4</a:t>
              </a:r>
              <a:r>
                <a:rPr lang="en-US" sz="1400" dirty="0" smtClean="0"/>
                <a:t>, weight </a:t>
              </a:r>
              <a:r>
                <a:rPr lang="en-US" sz="1400" i="1" dirty="0" smtClean="0"/>
                <a:t>w4</a:t>
              </a:r>
              <a:endParaRPr lang="en-US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Query </a:t>
              </a:r>
              <a:r>
                <a:rPr lang="en-US" sz="1400" i="1" dirty="0" smtClean="0"/>
                <a:t>q5</a:t>
              </a:r>
              <a:r>
                <a:rPr lang="en-US" sz="1400" dirty="0" smtClean="0"/>
                <a:t>, weight </a:t>
              </a:r>
              <a:r>
                <a:rPr lang="en-US" sz="1400" i="1" dirty="0" smtClean="0"/>
                <a:t>w5</a:t>
              </a:r>
              <a:endParaRPr lang="en-US" sz="1400" dirty="0"/>
            </a:p>
          </p:txBody>
        </p:sp>
      </p:grpSp>
      <p:sp>
        <p:nvSpPr>
          <p:cNvPr id="28" name="Bent-Up Arrow 27"/>
          <p:cNvSpPr/>
          <p:nvPr/>
        </p:nvSpPr>
        <p:spPr>
          <a:xfrm rot="5400000">
            <a:off x="2330435" y="4494928"/>
            <a:ext cx="786432" cy="697593"/>
          </a:xfrm>
          <a:prstGeom prst="bentUpArrow">
            <a:avLst/>
          </a:prstGeom>
          <a:solidFill>
            <a:srgbClr val="101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 descr="C:\Users\phughes\Dropbox (MarkLogic Creative)\ML Creative (1)\Images\Icons\September 2014 Icons Project\Search\search-glass-black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3" y="4557974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5007034" y="4386035"/>
            <a:ext cx="2532993" cy="915378"/>
            <a:chOff x="5007034" y="4146301"/>
            <a:chExt cx="2532993" cy="915378"/>
          </a:xfrm>
        </p:grpSpPr>
        <p:sp>
          <p:nvSpPr>
            <p:cNvPr id="33" name="TextBox 32"/>
            <p:cNvSpPr txBox="1"/>
            <p:nvPr/>
          </p:nvSpPr>
          <p:spPr>
            <a:xfrm>
              <a:off x="5301324" y="4173024"/>
              <a:ext cx="2238703" cy="888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URI1: Definite Match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URI2: Definite Match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URI3: Likely Match</a:t>
              </a:r>
            </a:p>
          </p:txBody>
        </p:sp>
        <p:sp>
          <p:nvSpPr>
            <p:cNvPr id="31" name="Left Brace 30"/>
            <p:cNvSpPr/>
            <p:nvPr/>
          </p:nvSpPr>
          <p:spPr>
            <a:xfrm>
              <a:off x="5007034" y="4173024"/>
              <a:ext cx="292709" cy="716665"/>
            </a:xfrm>
            <a:prstGeom prst="leftBrace">
              <a:avLst/>
            </a:prstGeom>
            <a:noFill/>
            <a:ln>
              <a:solidFill>
                <a:srgbClr val="1010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e 31"/>
            <p:cNvSpPr/>
            <p:nvPr/>
          </p:nvSpPr>
          <p:spPr>
            <a:xfrm rot="10800000">
              <a:off x="7276035" y="4146301"/>
              <a:ext cx="263992" cy="743387"/>
            </a:xfrm>
            <a:prstGeom prst="leftBrace">
              <a:avLst/>
            </a:prstGeom>
            <a:noFill/>
            <a:ln>
              <a:solidFill>
                <a:srgbClr val="1010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09736" y="1119813"/>
            <a:ext cx="365760" cy="369332"/>
            <a:chOff x="3522652" y="1047243"/>
            <a:chExt cx="365760" cy="369332"/>
          </a:xfrm>
        </p:grpSpPr>
        <p:sp>
          <p:nvSpPr>
            <p:cNvPr id="35" name="Oval 34"/>
            <p:cNvSpPr/>
            <p:nvPr/>
          </p:nvSpPr>
          <p:spPr>
            <a:xfrm>
              <a:off x="3522652" y="1047243"/>
              <a:ext cx="365760" cy="369332"/>
            </a:xfrm>
            <a:prstGeom prst="ellipse">
              <a:avLst/>
            </a:prstGeom>
            <a:noFill/>
            <a:ln w="34925">
              <a:solidFill>
                <a:srgbClr val="1010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22652" y="1047243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0494" y="1115097"/>
            <a:ext cx="365760" cy="369332"/>
            <a:chOff x="3522652" y="1047243"/>
            <a:chExt cx="365760" cy="369332"/>
          </a:xfrm>
        </p:grpSpPr>
        <p:sp>
          <p:nvSpPr>
            <p:cNvPr id="39" name="Oval 38"/>
            <p:cNvSpPr/>
            <p:nvPr/>
          </p:nvSpPr>
          <p:spPr>
            <a:xfrm>
              <a:off x="3522652" y="1047243"/>
              <a:ext cx="365760" cy="369332"/>
            </a:xfrm>
            <a:prstGeom prst="ellipse">
              <a:avLst/>
            </a:prstGeom>
            <a:noFill/>
            <a:ln w="34925">
              <a:solidFill>
                <a:srgbClr val="1010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22652" y="1047243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158830" y="2659120"/>
            <a:ext cx="365760" cy="369332"/>
            <a:chOff x="3522652" y="1047243"/>
            <a:chExt cx="365760" cy="369332"/>
          </a:xfrm>
        </p:grpSpPr>
        <p:sp>
          <p:nvSpPr>
            <p:cNvPr id="42" name="Oval 41"/>
            <p:cNvSpPr/>
            <p:nvPr/>
          </p:nvSpPr>
          <p:spPr>
            <a:xfrm>
              <a:off x="3522652" y="1047243"/>
              <a:ext cx="365760" cy="369332"/>
            </a:xfrm>
            <a:prstGeom prst="ellipse">
              <a:avLst/>
            </a:prstGeom>
            <a:noFill/>
            <a:ln w="34925">
              <a:solidFill>
                <a:srgbClr val="1010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22652" y="1047243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184254" y="4412758"/>
            <a:ext cx="365760" cy="369332"/>
            <a:chOff x="3522652" y="1047243"/>
            <a:chExt cx="365760" cy="369332"/>
          </a:xfrm>
        </p:grpSpPr>
        <p:sp>
          <p:nvSpPr>
            <p:cNvPr id="45" name="Oval 44"/>
            <p:cNvSpPr/>
            <p:nvPr/>
          </p:nvSpPr>
          <p:spPr>
            <a:xfrm>
              <a:off x="3522652" y="1047243"/>
              <a:ext cx="365760" cy="369332"/>
            </a:xfrm>
            <a:prstGeom prst="ellipse">
              <a:avLst/>
            </a:prstGeom>
            <a:noFill/>
            <a:ln w="34925">
              <a:solidFill>
                <a:srgbClr val="1010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22652" y="1047243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77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Cassel</dc:creator>
  <cp:lastModifiedBy>Dave Cassel</cp:lastModifiedBy>
  <cp:revision>9</cp:revision>
  <dcterms:created xsi:type="dcterms:W3CDTF">2018-06-04T13:40:58Z</dcterms:created>
  <dcterms:modified xsi:type="dcterms:W3CDTF">2018-06-04T19:54:23Z</dcterms:modified>
</cp:coreProperties>
</file>