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310" r:id="rId3"/>
    <p:sldId id="329" r:id="rId4"/>
    <p:sldId id="328" r:id="rId5"/>
    <p:sldId id="311" r:id="rId6"/>
    <p:sldId id="327" r:id="rId7"/>
    <p:sldId id="326" r:id="rId8"/>
    <p:sldId id="313" r:id="rId9"/>
    <p:sldId id="314" r:id="rId10"/>
    <p:sldId id="315" r:id="rId11"/>
    <p:sldId id="316" r:id="rId12"/>
    <p:sldId id="32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9144000" cy="5143500" type="screen16x9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1A64E"/>
    <a:srgbClr val="F4BC79"/>
    <a:srgbClr val="02B3E4"/>
    <a:srgbClr val="FFFFFF"/>
    <a:srgbClr val="0000FF"/>
    <a:srgbClr val="6699FF"/>
    <a:srgbClr val="8DD8F3"/>
    <a:srgbClr val="83C3FD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E49E7-1558-469B-B3EF-B5DFE3E53DF0}">
  <a:tblStyle styleId="{3D6E49E7-1558-469B-B3EF-B5DFE3E53DF0}" styleName="Table_0">
    <a:wholeTbl>
      <a:tcTxStyle b="off" i="off">
        <a:font>
          <a:latin typeface="Open Sans"/>
          <a:ea typeface="Open Sans"/>
          <a:cs typeface="Open Sans"/>
        </a:font>
        <a:srgbClr val="2D3D4A"/>
      </a:tcTxStyle>
      <a:tcStyle>
        <a:tcBdr>
          <a:left>
            <a:ln w="12700" cap="flat" cmpd="sng">
              <a:solidFill>
                <a:srgbClr val="7C97A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7C97A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7C97A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7C97A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7C97A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7C97A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 b="off" i="off"/>
      <a:tcStyle>
        <a:tcBdr/>
        <a:fill>
          <a:solidFill>
            <a:srgbClr val="DBE2E8">
              <a:alpha val="49411"/>
            </a:srgbClr>
          </a:solidFill>
        </a:fill>
      </a:tcStyle>
    </a:band2H>
    <a:firstCol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D97AD"/>
          </a:solidFill>
        </a:fill>
      </a:tcStyle>
    </a:firstCol>
    <a:la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D97AD"/>
          </a:solidFill>
        </a:fill>
      </a:tcStyle>
    </a:lastRow>
    <a:fir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C97A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399" cy="25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2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2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0999" cy="152399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Open Sans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700" b="0" i="0" u="none" strike="noStrike" cap="non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0999" cy="152399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Open Sans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700" b="0" i="0" u="none" strike="noStrike" cap="non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2" y="2662237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0999" cy="152399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Open Sans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700" b="0" i="0" u="none" strike="noStrike" cap="non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deep-learning--ud73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17" Type="http://schemas.microsoft.com/office/2007/relationships/hdphoto" Target="../media/hdphoto8.wdp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10.png"/><Relationship Id="rId19" Type="http://schemas.microsoft.com/office/2007/relationships/hdphoto" Target="../media/hdphoto9.wdp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-670560" y="232747"/>
            <a:ext cx="10347960" cy="13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-US" dirty="0"/>
              <a:t>Machine Learning Nanodegree </a:t>
            </a:r>
            <a:br>
              <a:rPr lang="en-US" dirty="0"/>
            </a:br>
            <a:r>
              <a:rPr lang="en" dirty="0"/>
              <a:t>Udacity Conne</a:t>
            </a:r>
            <a:r>
              <a:rPr lang="en-US" dirty="0"/>
              <a:t>c</a:t>
            </a:r>
            <a:r>
              <a:rPr lang="en" dirty="0"/>
              <a:t>t Intensive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2195512"/>
            <a:ext cx="5038724" cy="10036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ct val="25000"/>
              <a:buFont typeface="Open Sans"/>
              <a:buNone/>
            </a:pPr>
            <a:r>
              <a:rPr lang="en" dirty="0"/>
              <a:t>March 5, 2017</a:t>
            </a:r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3870939" y="2247068"/>
            <a:ext cx="2873352" cy="59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00000"/>
              </a:lnSpc>
              <a:buClr>
                <a:srgbClr val="2D3D4A"/>
              </a:buClr>
            </a:pPr>
            <a:r>
              <a:rPr lang="en-US" dirty="0"/>
              <a:t>Welcome! 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74134" y="1"/>
            <a:ext cx="839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Graphical representation of “Age” and “Sex” features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546263" y="1586918"/>
            <a:ext cx="116961" cy="240030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042455" y="1229582"/>
            <a:ext cx="167087" cy="342900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5538241" y="1216620"/>
            <a:ext cx="176792" cy="34290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3742651" y="2962394"/>
            <a:ext cx="176792" cy="3429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5538241" y="1894096"/>
            <a:ext cx="176792" cy="342900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5257966" y="1607297"/>
            <a:ext cx="176792" cy="342900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1726116" y="1092947"/>
            <a:ext cx="176792" cy="342900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3614058" y="1788440"/>
            <a:ext cx="176792" cy="342900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5845576" y="2276597"/>
            <a:ext cx="176792" cy="342900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2633682" y="3111902"/>
            <a:ext cx="176792" cy="3429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5845576" y="2608416"/>
            <a:ext cx="176792" cy="3429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1436833" y="1560587"/>
            <a:ext cx="176792" cy="3429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3185131" y="1264397"/>
            <a:ext cx="176792" cy="3429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7803796" y="1510010"/>
            <a:ext cx="176792" cy="3429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6066178" y="1508571"/>
            <a:ext cx="176792" cy="3429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6147881" y="2589802"/>
            <a:ext cx="176792" cy="3429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4651972" y="1253038"/>
            <a:ext cx="176792" cy="3429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4632866" y="2105147"/>
            <a:ext cx="176792" cy="3429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6465899" y="1897118"/>
            <a:ext cx="176792" cy="3429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1892470" y="2023010"/>
            <a:ext cx="176792" cy="3429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2742734" y="2062615"/>
            <a:ext cx="176792" cy="3429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6726717" y="1264397"/>
            <a:ext cx="176792" cy="3429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7136241" y="2099105"/>
            <a:ext cx="176792" cy="3429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6721375" y="1563959"/>
            <a:ext cx="176792" cy="3429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4780268" y="2666472"/>
            <a:ext cx="176792" cy="3429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5044691" y="1616990"/>
            <a:ext cx="176792" cy="3429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3758025" y="2142287"/>
            <a:ext cx="176792" cy="3429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4942827" y="2349764"/>
            <a:ext cx="176792" cy="3429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6644836" y="2608416"/>
            <a:ext cx="176792" cy="3429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7346728" y="1275474"/>
            <a:ext cx="176792" cy="3429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7798944" y="2483081"/>
            <a:ext cx="176792" cy="3429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7867661" y="1985505"/>
            <a:ext cx="176792" cy="342900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7341387" y="1575036"/>
            <a:ext cx="176792" cy="342900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7341387" y="2619494"/>
            <a:ext cx="176792" cy="342900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5805262" y="1894096"/>
            <a:ext cx="167087" cy="342900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1496800" y="2118227"/>
            <a:ext cx="167087" cy="342900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1794481" y="3001582"/>
            <a:ext cx="167087" cy="342900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1537366" y="1080532"/>
            <a:ext cx="167087" cy="342900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1939559" y="1473807"/>
            <a:ext cx="167087" cy="342900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193339" y="1781746"/>
            <a:ext cx="167087" cy="34290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073190" y="2746771"/>
            <a:ext cx="167087" cy="342900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054430" y="3158421"/>
            <a:ext cx="167087" cy="342900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280919" y="2301313"/>
            <a:ext cx="167087" cy="34290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443639" y="1900094"/>
            <a:ext cx="167087" cy="342900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712995" y="1428950"/>
            <a:ext cx="167087" cy="342900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155384" y="2166261"/>
            <a:ext cx="167087" cy="342900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265928" y="1204586"/>
            <a:ext cx="167087" cy="342900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066007" y="1870738"/>
            <a:ext cx="167087" cy="342900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5514054" y="2349764"/>
            <a:ext cx="167087" cy="342900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398823" y="1457155"/>
            <a:ext cx="167087" cy="342900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500207" y="2569865"/>
            <a:ext cx="167087" cy="3429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7021432" y="1289087"/>
            <a:ext cx="167087" cy="342900"/>
          </a:xfrm>
          <a:prstGeom prst="rect">
            <a:avLst/>
          </a:prstGeom>
        </p:spPr>
      </p:pic>
      <p:pic>
        <p:nvPicPr>
          <p:cNvPr id="329" name="Picture 3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918056" y="1573592"/>
            <a:ext cx="167087" cy="342900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185128" y="2954571"/>
            <a:ext cx="167087" cy="342900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923397" y="2213638"/>
            <a:ext cx="167087" cy="342900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928703" y="2812679"/>
            <a:ext cx="167087" cy="342900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1040139" y="1807967"/>
            <a:ext cx="167087" cy="342900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7429783" y="2082720"/>
            <a:ext cx="167087" cy="342900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5249534" y="1034759"/>
            <a:ext cx="167087" cy="342900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063813" y="1979980"/>
            <a:ext cx="167087" cy="342900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147676" y="2548223"/>
            <a:ext cx="167087" cy="342900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988909" y="1118885"/>
            <a:ext cx="167087" cy="342900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351285" y="1586918"/>
            <a:ext cx="167087" cy="342900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5010229" y="1227116"/>
            <a:ext cx="167087" cy="342900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356626" y="2226965"/>
            <a:ext cx="167087" cy="342900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510499" y="2521214"/>
            <a:ext cx="167087" cy="342900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352087" y="1065230"/>
            <a:ext cx="171626" cy="352215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017297" y="2249592"/>
            <a:ext cx="167087" cy="342900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7892192" y="2514659"/>
            <a:ext cx="167087" cy="342900"/>
          </a:xfrm>
          <a:prstGeom prst="rect">
            <a:avLst/>
          </a:prstGeom>
        </p:spPr>
      </p:pic>
      <p:pic>
        <p:nvPicPr>
          <p:cNvPr id="346" name="Picture 3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5201958" y="2721523"/>
            <a:ext cx="167087" cy="342900"/>
          </a:xfrm>
          <a:prstGeom prst="rect">
            <a:avLst/>
          </a:prstGeom>
        </p:spPr>
      </p:pic>
      <p:pic>
        <p:nvPicPr>
          <p:cNvPr id="347" name="Picture 3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376255" y="2927443"/>
            <a:ext cx="167087" cy="342900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587344" y="1374812"/>
            <a:ext cx="167087" cy="342900"/>
          </a:xfrm>
          <a:prstGeom prst="rect">
            <a:avLst/>
          </a:prstGeom>
        </p:spPr>
      </p:pic>
      <p:pic>
        <p:nvPicPr>
          <p:cNvPr id="349" name="Picture 3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823402" y="1432783"/>
            <a:ext cx="167087" cy="342900"/>
          </a:xfrm>
          <a:prstGeom prst="rect">
            <a:avLst/>
          </a:prstGeom>
        </p:spPr>
      </p:pic>
      <p:pic>
        <p:nvPicPr>
          <p:cNvPr id="350" name="Picture 3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859284" y="3010100"/>
            <a:ext cx="167087" cy="342900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990156" y="1642859"/>
            <a:ext cx="167087" cy="342900"/>
          </a:xfrm>
          <a:prstGeom prst="rect">
            <a:avLst/>
          </a:prstGeom>
        </p:spPr>
      </p:pic>
      <p:pic>
        <p:nvPicPr>
          <p:cNvPr id="352" name="Picture 3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815113" y="2097437"/>
            <a:ext cx="167087" cy="342900"/>
          </a:xfrm>
          <a:prstGeom prst="rect">
            <a:avLst/>
          </a:prstGeom>
        </p:spPr>
      </p:pic>
      <p:pic>
        <p:nvPicPr>
          <p:cNvPr id="353" name="Picture 3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5669567" y="1542776"/>
            <a:ext cx="167087" cy="342900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5592354" y="2973726"/>
            <a:ext cx="167087" cy="342900"/>
          </a:xfrm>
          <a:prstGeom prst="rect">
            <a:avLst/>
          </a:prstGeom>
        </p:spPr>
      </p:pic>
      <p:pic>
        <p:nvPicPr>
          <p:cNvPr id="355" name="Picture 3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656021" y="1765543"/>
            <a:ext cx="167087" cy="342900"/>
          </a:xfrm>
          <a:prstGeom prst="rect">
            <a:avLst/>
          </a:prstGeom>
        </p:spPr>
      </p:pic>
      <p:pic>
        <p:nvPicPr>
          <p:cNvPr id="356" name="Picture 3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047136" y="2575321"/>
            <a:ext cx="167087" cy="342900"/>
          </a:xfrm>
          <a:prstGeom prst="rect">
            <a:avLst/>
          </a:prstGeom>
        </p:spPr>
      </p:pic>
      <p:pic>
        <p:nvPicPr>
          <p:cNvPr id="357" name="Picture 3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861908" y="2940452"/>
            <a:ext cx="167087" cy="342900"/>
          </a:xfrm>
          <a:prstGeom prst="rect">
            <a:avLst/>
          </a:prstGeom>
        </p:spPr>
      </p:pic>
      <p:pic>
        <p:nvPicPr>
          <p:cNvPr id="358" name="Picture 3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279651" y="2099105"/>
            <a:ext cx="167087" cy="342900"/>
          </a:xfrm>
          <a:prstGeom prst="rect">
            <a:avLst/>
          </a:prstGeom>
        </p:spPr>
      </p:pic>
      <p:pic>
        <p:nvPicPr>
          <p:cNvPr id="359" name="Picture 3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264768" y="1580897"/>
            <a:ext cx="167087" cy="342900"/>
          </a:xfrm>
          <a:prstGeom prst="rect">
            <a:avLst/>
          </a:prstGeom>
        </p:spPr>
      </p:pic>
      <p:pic>
        <p:nvPicPr>
          <p:cNvPr id="360" name="Picture 3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911046" y="1944494"/>
            <a:ext cx="167087" cy="342900"/>
          </a:xfrm>
          <a:prstGeom prst="rect">
            <a:avLst/>
          </a:prstGeom>
        </p:spPr>
      </p:pic>
      <p:pic>
        <p:nvPicPr>
          <p:cNvPr id="361" name="Picture 3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311280" y="2919415"/>
            <a:ext cx="167087" cy="342900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270108" y="2546534"/>
            <a:ext cx="167087" cy="342900"/>
          </a:xfrm>
          <a:prstGeom prst="rect">
            <a:avLst/>
          </a:prstGeom>
        </p:spPr>
      </p:pic>
      <p:pic>
        <p:nvPicPr>
          <p:cNvPr id="363" name="Picture 3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264767" y="1259105"/>
            <a:ext cx="167087" cy="342900"/>
          </a:xfrm>
          <a:prstGeom prst="rect">
            <a:avLst/>
          </a:prstGeom>
        </p:spPr>
      </p:pic>
      <p:pic>
        <p:nvPicPr>
          <p:cNvPr id="364" name="Picture 3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593504" y="1995929"/>
            <a:ext cx="116961" cy="240030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1859790" y="1199337"/>
            <a:ext cx="116961" cy="240030"/>
          </a:xfrm>
          <a:prstGeom prst="rect">
            <a:avLst/>
          </a:prstGeom>
        </p:spPr>
      </p:pic>
      <p:pic>
        <p:nvPicPr>
          <p:cNvPr id="367" name="Picture 36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4564458" y="2645564"/>
            <a:ext cx="116961" cy="240030"/>
          </a:xfrm>
          <a:prstGeom prst="rect">
            <a:avLst/>
          </a:prstGeom>
        </p:spPr>
      </p:pic>
      <p:pic>
        <p:nvPicPr>
          <p:cNvPr id="368" name="Picture 3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3098226" y="2312525"/>
            <a:ext cx="123754" cy="240030"/>
          </a:xfrm>
          <a:prstGeom prst="rect">
            <a:avLst/>
          </a:prstGeom>
        </p:spPr>
      </p:pic>
      <p:pic>
        <p:nvPicPr>
          <p:cNvPr id="369" name="Picture 3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5303208" y="2174562"/>
            <a:ext cx="123754" cy="240030"/>
          </a:xfrm>
          <a:prstGeom prst="rect">
            <a:avLst/>
          </a:prstGeom>
        </p:spPr>
      </p:pic>
      <p:pic>
        <p:nvPicPr>
          <p:cNvPr id="370" name="Picture 3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1444120" y="1188920"/>
            <a:ext cx="123754" cy="240030"/>
          </a:xfrm>
          <a:prstGeom prst="rect">
            <a:avLst/>
          </a:prstGeom>
        </p:spPr>
      </p:pic>
      <p:pic>
        <p:nvPicPr>
          <p:cNvPr id="812" name="Picture 8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7455344" y="1002249"/>
            <a:ext cx="167087" cy="342900"/>
          </a:xfrm>
          <a:prstGeom prst="rect">
            <a:avLst/>
          </a:prstGeom>
        </p:spPr>
      </p:pic>
      <p:pic>
        <p:nvPicPr>
          <p:cNvPr id="813" name="Picture 8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7872514" y="1100813"/>
            <a:ext cx="167087" cy="342900"/>
          </a:xfrm>
          <a:prstGeom prst="rect">
            <a:avLst/>
          </a:prstGeom>
        </p:spPr>
      </p:pic>
      <p:pic>
        <p:nvPicPr>
          <p:cNvPr id="814" name="Picture 8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8008276" y="1572903"/>
            <a:ext cx="167087" cy="342900"/>
          </a:xfrm>
          <a:prstGeom prst="rect">
            <a:avLst/>
          </a:prstGeom>
        </p:spPr>
      </p:pic>
      <p:pic>
        <p:nvPicPr>
          <p:cNvPr id="815" name="Picture 8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958267" y="916205"/>
            <a:ext cx="167087" cy="342900"/>
          </a:xfrm>
          <a:prstGeom prst="rect">
            <a:avLst/>
          </a:prstGeom>
        </p:spPr>
      </p:pic>
      <p:pic>
        <p:nvPicPr>
          <p:cNvPr id="816" name="Picture 8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525484" y="880162"/>
            <a:ext cx="167087" cy="342900"/>
          </a:xfrm>
          <a:prstGeom prst="rect">
            <a:avLst/>
          </a:prstGeom>
        </p:spPr>
      </p:pic>
      <p:pic>
        <p:nvPicPr>
          <p:cNvPr id="817" name="Picture 8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6057543" y="864973"/>
            <a:ext cx="167087" cy="342900"/>
          </a:xfrm>
          <a:prstGeom prst="rect">
            <a:avLst/>
          </a:prstGeom>
        </p:spPr>
      </p:pic>
      <p:pic>
        <p:nvPicPr>
          <p:cNvPr id="818" name="Picture 8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8091820" y="2003112"/>
            <a:ext cx="167087" cy="342900"/>
          </a:xfrm>
          <a:prstGeom prst="rect">
            <a:avLst/>
          </a:prstGeom>
        </p:spPr>
      </p:pic>
      <p:pic>
        <p:nvPicPr>
          <p:cNvPr id="819" name="Picture 8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8104671" y="2622079"/>
            <a:ext cx="167087" cy="342900"/>
          </a:xfrm>
          <a:prstGeom prst="rect">
            <a:avLst/>
          </a:prstGeom>
        </p:spPr>
      </p:pic>
      <p:pic>
        <p:nvPicPr>
          <p:cNvPr id="820" name="Picture 8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5744242" y="838828"/>
            <a:ext cx="167087" cy="342900"/>
          </a:xfrm>
          <a:prstGeom prst="rect">
            <a:avLst/>
          </a:prstGeom>
        </p:spPr>
      </p:pic>
      <p:pic>
        <p:nvPicPr>
          <p:cNvPr id="821" name="Picture 8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8090837" y="3067436"/>
            <a:ext cx="167087" cy="3429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097109" y="4385973"/>
            <a:ext cx="7278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Are any patterns apparent from the data?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6771" y="3583969"/>
            <a:ext cx="11493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Female: &gt; 10</a:t>
            </a:r>
          </a:p>
        </p:txBody>
      </p: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221334" y="3883358"/>
            <a:ext cx="1380951" cy="0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cxnSpLocks/>
          </p:cNvCxnSpPr>
          <p:nvPr/>
        </p:nvCxnSpPr>
        <p:spPr>
          <a:xfrm>
            <a:off x="669301" y="3591175"/>
            <a:ext cx="13897" cy="1406509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</p:cNvCxnSpPr>
          <p:nvPr/>
        </p:nvCxnSpPr>
        <p:spPr>
          <a:xfrm>
            <a:off x="221334" y="4319170"/>
            <a:ext cx="1380951" cy="0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221334" y="4678804"/>
            <a:ext cx="1380951" cy="0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334418" y="3467472"/>
            <a:ext cx="176792" cy="3429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298215" y="3926417"/>
            <a:ext cx="167087" cy="3429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2"/>
          <a:stretch/>
        </p:blipFill>
        <p:spPr>
          <a:xfrm>
            <a:off x="360937" y="4398021"/>
            <a:ext cx="123754" cy="24003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2"/>
          <a:stretch/>
        </p:blipFill>
        <p:spPr>
          <a:xfrm>
            <a:off x="334418" y="4757654"/>
            <a:ext cx="116961" cy="24003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576771" y="4368067"/>
            <a:ext cx="11493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Female: &lt; 10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4829" y="4743191"/>
            <a:ext cx="11493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Male: &lt; 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84691" y="3980118"/>
            <a:ext cx="11493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Male: &gt; 10</a:t>
            </a:r>
          </a:p>
        </p:txBody>
      </p:sp>
    </p:spTree>
    <p:extLst>
      <p:ext uri="{BB962C8B-B14F-4D97-AF65-F5344CB8AC3E}">
        <p14:creationId xmlns:p14="http://schemas.microsoft.com/office/powerpoint/2010/main" val="15536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94219" y="2164676"/>
            <a:ext cx="127723" cy="240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91494" y="2995583"/>
            <a:ext cx="163644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043724" y="1796624"/>
            <a:ext cx="163644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196471" y="1774609"/>
            <a:ext cx="163644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51277" y="1897151"/>
            <a:ext cx="163644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91222" y="1374716"/>
            <a:ext cx="163644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150062" y="2159762"/>
            <a:ext cx="163644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96224" y="2515082"/>
            <a:ext cx="163644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72874" y="1210759"/>
            <a:ext cx="163644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16628" y="1216655"/>
            <a:ext cx="163644" cy="342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23974" y="1285871"/>
            <a:ext cx="163644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76517" y="2093150"/>
            <a:ext cx="163644" cy="342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02973" y="2559977"/>
            <a:ext cx="163644" cy="342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38211" y="1473038"/>
            <a:ext cx="163644" cy="342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18613" y="1563740"/>
            <a:ext cx="163644" cy="342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30372" y="2066951"/>
            <a:ext cx="163644" cy="34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33364" y="2803310"/>
            <a:ext cx="163644" cy="342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23793" y="2204268"/>
            <a:ext cx="163644" cy="342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64453" y="1873905"/>
            <a:ext cx="163644" cy="342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47156" y="1033437"/>
            <a:ext cx="163644" cy="342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278816" y="2286733"/>
            <a:ext cx="163644" cy="342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60658" y="2220464"/>
            <a:ext cx="163644" cy="342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14411" y="2249545"/>
            <a:ext cx="163644" cy="342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15235" y="2520732"/>
            <a:ext cx="163644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807642" y="1888221"/>
            <a:ext cx="163644" cy="342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63478" y="1975515"/>
            <a:ext cx="163644" cy="3429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60915" y="1060403"/>
            <a:ext cx="163644" cy="3429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43855" y="2549612"/>
            <a:ext cx="163644" cy="3429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185123" y="2953757"/>
            <a:ext cx="163644" cy="342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12986" y="2337998"/>
            <a:ext cx="163644" cy="342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11635" y="1939447"/>
            <a:ext cx="163644" cy="342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02368" y="2113000"/>
            <a:ext cx="163644" cy="3429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99907" y="2974166"/>
            <a:ext cx="163644" cy="3429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79218" y="1541297"/>
            <a:ext cx="163644" cy="3429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80261" y="2928747"/>
            <a:ext cx="163644" cy="3429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10431" y="2909821"/>
            <a:ext cx="163644" cy="3429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04667" y="2721062"/>
            <a:ext cx="163644" cy="3429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54034" y="1583579"/>
            <a:ext cx="163644" cy="3429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58925" y="3146686"/>
            <a:ext cx="163644" cy="342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07150" y="1429522"/>
            <a:ext cx="163644" cy="3429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863315" y="3001970"/>
            <a:ext cx="163644" cy="3429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69066" y="1261453"/>
            <a:ext cx="163644" cy="3429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67067" y="2929758"/>
            <a:ext cx="163644" cy="3429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50948" y="1587443"/>
            <a:ext cx="114551" cy="2400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74681" y="1194774"/>
            <a:ext cx="92694" cy="2400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060562" y="1505159"/>
            <a:ext cx="182462" cy="3429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642590" y="2605472"/>
            <a:ext cx="182462" cy="3429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719891" y="1082629"/>
            <a:ext cx="182462" cy="3429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24938" y="1261453"/>
            <a:ext cx="182462" cy="3429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38911" y="2055424"/>
            <a:ext cx="182462" cy="3429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945048" y="2345084"/>
            <a:ext cx="182462" cy="3429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58169" y="1600972"/>
            <a:ext cx="182462" cy="3429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68250" y="1986446"/>
            <a:ext cx="182462" cy="3429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09091" y="1553659"/>
            <a:ext cx="182462" cy="3429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842861" y="2603830"/>
            <a:ext cx="182462" cy="3429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843593" y="2261751"/>
            <a:ext cx="182462" cy="342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464941" y="1891000"/>
            <a:ext cx="182462" cy="3429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31241" y="3103739"/>
            <a:ext cx="182462" cy="3429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797476" y="2469819"/>
            <a:ext cx="182462" cy="3429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47693" y="2132492"/>
            <a:ext cx="182462" cy="3429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15258" y="1775772"/>
            <a:ext cx="182462" cy="3429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042854" y="1610591"/>
            <a:ext cx="182462" cy="342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148942" y="2584874"/>
            <a:ext cx="182462" cy="3429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41515" y="2949362"/>
            <a:ext cx="182462" cy="3429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184786" y="1254862"/>
            <a:ext cx="182462" cy="3429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44482" y="1262882"/>
            <a:ext cx="182462" cy="3429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796698" y="1505627"/>
            <a:ext cx="182462" cy="3429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26387" y="2102204"/>
            <a:ext cx="182462" cy="3429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652233" y="1247627"/>
            <a:ext cx="182462" cy="3429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31453" y="2614496"/>
            <a:ext cx="182462" cy="3429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535784" y="1888221"/>
            <a:ext cx="182462" cy="3429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886386" y="2014149"/>
            <a:ext cx="182462" cy="3429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41647" y="1565924"/>
            <a:ext cx="182462" cy="3429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529344" y="1212211"/>
            <a:ext cx="182462" cy="3429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427838" y="1553659"/>
            <a:ext cx="182462" cy="3429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440748" y="1181221"/>
            <a:ext cx="127723" cy="24003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086794" y="2307803"/>
            <a:ext cx="127723" cy="24003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64266" y="2539751"/>
            <a:ext cx="163644" cy="3429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660676" y="1756837"/>
            <a:ext cx="163644" cy="342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25866" y="1422169"/>
            <a:ext cx="163644" cy="3429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85063" y="1113824"/>
            <a:ext cx="163644" cy="3429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42899" y="1073930"/>
            <a:ext cx="163644" cy="3429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78208" y="2635285"/>
            <a:ext cx="92694" cy="24003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09722" y="1988063"/>
            <a:ext cx="92694" cy="24003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45000" y="1224172"/>
            <a:ext cx="163644" cy="3429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08668" y="2089863"/>
            <a:ext cx="163644" cy="3429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73644" y="2745556"/>
            <a:ext cx="163644" cy="3429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90744" y="1630106"/>
            <a:ext cx="163644" cy="3429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394482" y="1456058"/>
            <a:ext cx="163644" cy="3429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59264" y="1577201"/>
            <a:ext cx="163644" cy="3429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47725" y="2571412"/>
            <a:ext cx="163644" cy="3429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78178" y="2663528"/>
            <a:ext cx="182462" cy="3429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631316" y="2102204"/>
            <a:ext cx="182462" cy="3429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88122" y="3054054"/>
            <a:ext cx="163644" cy="3429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01948" y="2627070"/>
            <a:ext cx="163644" cy="3429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01948" y="2005269"/>
            <a:ext cx="163644" cy="3429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07844" y="1581404"/>
            <a:ext cx="163644" cy="3429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81383" y="1097870"/>
            <a:ext cx="163644" cy="3429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65510" y="1006692"/>
            <a:ext cx="163644" cy="3429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55592" y="868183"/>
            <a:ext cx="163644" cy="3429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23970" y="874367"/>
            <a:ext cx="163644" cy="3429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56159" y="912150"/>
            <a:ext cx="163644" cy="3429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41870" y="827855"/>
            <a:ext cx="163644" cy="3429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374134" y="1"/>
            <a:ext cx="839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Graphical representation of passenger survival outcome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50" y="3494687"/>
            <a:ext cx="485775" cy="685800"/>
          </a:xfrm>
          <a:prstGeom prst="rect">
            <a:avLst/>
          </a:prstGeom>
          <a:solidFill>
            <a:srgbClr val="70D9E6"/>
          </a:solidFill>
          <a:ln>
            <a:solidFill>
              <a:srgbClr val="70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112"/>
          <p:cNvSpPr/>
          <p:nvPr/>
        </p:nvSpPr>
        <p:spPr>
          <a:xfrm>
            <a:off x="285750" y="4186236"/>
            <a:ext cx="485775" cy="685800"/>
          </a:xfrm>
          <a:prstGeom prst="rect">
            <a:avLst/>
          </a:prstGeom>
          <a:solidFill>
            <a:srgbClr val="FF847E"/>
          </a:solidFill>
          <a:ln>
            <a:solidFill>
              <a:srgbClr val="FF8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4" name="TextBox 113"/>
          <p:cNvSpPr txBox="1"/>
          <p:nvPr/>
        </p:nvSpPr>
        <p:spPr>
          <a:xfrm>
            <a:off x="750345" y="3708447"/>
            <a:ext cx="759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Survived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321" y="4286761"/>
            <a:ext cx="759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Did Not</a:t>
            </a:r>
          </a:p>
          <a:p>
            <a:pPr algn="ctr"/>
            <a:r>
              <a:rPr lang="en-US" sz="1050" b="1" dirty="0"/>
              <a:t>Survive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459419" y="4285985"/>
            <a:ext cx="727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 algorithms can recognize patterns in data that may be very difficult or impossible for people to recognize.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7368" y="3802248"/>
            <a:ext cx="72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Are any patterns apparent from the data?</a:t>
            </a:r>
          </a:p>
        </p:txBody>
      </p:sp>
      <p:cxnSp>
        <p:nvCxnSpPr>
          <p:cNvPr id="117" name="Straight Connector 116"/>
          <p:cNvCxnSpPr>
            <a:cxnSpLocks/>
          </p:cNvCxnSpPr>
          <p:nvPr/>
        </p:nvCxnSpPr>
        <p:spPr>
          <a:xfrm>
            <a:off x="268635" y="4170404"/>
            <a:ext cx="1380951" cy="0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94219" y="2425935"/>
            <a:ext cx="127723" cy="240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91494" y="3256842"/>
            <a:ext cx="163644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043724" y="2057883"/>
            <a:ext cx="163644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196471" y="2035868"/>
            <a:ext cx="163644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51277" y="2158410"/>
            <a:ext cx="163644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91222" y="1635975"/>
            <a:ext cx="163644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150062" y="2421021"/>
            <a:ext cx="163644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96224" y="2776341"/>
            <a:ext cx="163644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72874" y="1472018"/>
            <a:ext cx="163644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16628" y="1477914"/>
            <a:ext cx="163644" cy="342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23974" y="1547130"/>
            <a:ext cx="163644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76517" y="2354409"/>
            <a:ext cx="163644" cy="342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02973" y="2821236"/>
            <a:ext cx="163644" cy="342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38211" y="1734297"/>
            <a:ext cx="163644" cy="342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18613" y="1824999"/>
            <a:ext cx="163644" cy="342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30372" y="2328210"/>
            <a:ext cx="163644" cy="34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33364" y="3064569"/>
            <a:ext cx="163644" cy="342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23793" y="2465527"/>
            <a:ext cx="163644" cy="342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64453" y="2135164"/>
            <a:ext cx="163644" cy="342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47156" y="1294696"/>
            <a:ext cx="163644" cy="342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278816" y="2547992"/>
            <a:ext cx="163644" cy="342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60658" y="2481723"/>
            <a:ext cx="163644" cy="342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14411" y="2510804"/>
            <a:ext cx="163644" cy="342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15235" y="2781991"/>
            <a:ext cx="163644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807642" y="2149480"/>
            <a:ext cx="163644" cy="342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63478" y="2236774"/>
            <a:ext cx="163644" cy="3429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60915" y="1321662"/>
            <a:ext cx="163644" cy="3429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43855" y="2810871"/>
            <a:ext cx="163644" cy="3429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185123" y="3215016"/>
            <a:ext cx="163644" cy="342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12986" y="2599257"/>
            <a:ext cx="163644" cy="342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11635" y="2200706"/>
            <a:ext cx="163644" cy="342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02368" y="2374259"/>
            <a:ext cx="163644" cy="3429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99907" y="3235425"/>
            <a:ext cx="163644" cy="3429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79218" y="1802556"/>
            <a:ext cx="163644" cy="3429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80261" y="3190006"/>
            <a:ext cx="163644" cy="3429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10431" y="3171080"/>
            <a:ext cx="163644" cy="3429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04667" y="2982321"/>
            <a:ext cx="163644" cy="3429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54034" y="1844838"/>
            <a:ext cx="163644" cy="3429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58925" y="3407945"/>
            <a:ext cx="163644" cy="342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07150" y="1690781"/>
            <a:ext cx="163644" cy="3429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863315" y="3263229"/>
            <a:ext cx="163644" cy="3429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69066" y="1522712"/>
            <a:ext cx="163644" cy="3429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67067" y="3191017"/>
            <a:ext cx="163644" cy="3429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50948" y="1848702"/>
            <a:ext cx="114551" cy="2400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74681" y="1456033"/>
            <a:ext cx="92694" cy="2400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060562" y="1766418"/>
            <a:ext cx="182462" cy="3429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642590" y="2866731"/>
            <a:ext cx="182462" cy="3429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719891" y="1343888"/>
            <a:ext cx="182462" cy="3429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24938" y="1522712"/>
            <a:ext cx="182462" cy="3429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38911" y="2316683"/>
            <a:ext cx="182462" cy="3429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945048" y="2606343"/>
            <a:ext cx="182462" cy="3429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58169" y="1862231"/>
            <a:ext cx="182462" cy="3429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68250" y="2247705"/>
            <a:ext cx="182462" cy="3429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09091" y="1814918"/>
            <a:ext cx="182462" cy="3429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842861" y="2865089"/>
            <a:ext cx="182462" cy="3429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843593" y="2523010"/>
            <a:ext cx="182462" cy="342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464941" y="2152259"/>
            <a:ext cx="182462" cy="3429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31241" y="3364998"/>
            <a:ext cx="182462" cy="3429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797476" y="2731078"/>
            <a:ext cx="182462" cy="3429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47693" y="2393751"/>
            <a:ext cx="182462" cy="3429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15258" y="2037031"/>
            <a:ext cx="182462" cy="3429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042854" y="1871850"/>
            <a:ext cx="182462" cy="342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148942" y="2846133"/>
            <a:ext cx="182462" cy="3429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41515" y="3210621"/>
            <a:ext cx="182462" cy="3429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184786" y="1516121"/>
            <a:ext cx="182462" cy="3429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44482" y="1524141"/>
            <a:ext cx="182462" cy="3429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796698" y="1766886"/>
            <a:ext cx="182462" cy="3429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26387" y="2363463"/>
            <a:ext cx="182462" cy="3429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652233" y="1508886"/>
            <a:ext cx="182462" cy="3429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31453" y="2875755"/>
            <a:ext cx="182462" cy="3429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535784" y="2149480"/>
            <a:ext cx="182462" cy="3429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886386" y="2275408"/>
            <a:ext cx="182462" cy="3429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41647" y="1827183"/>
            <a:ext cx="182462" cy="3429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529344" y="1473470"/>
            <a:ext cx="182462" cy="3429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427838" y="1814918"/>
            <a:ext cx="182462" cy="3429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440748" y="1442480"/>
            <a:ext cx="127723" cy="24003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086794" y="2569062"/>
            <a:ext cx="127723" cy="24003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64266" y="2801010"/>
            <a:ext cx="163644" cy="3429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660676" y="2018096"/>
            <a:ext cx="163644" cy="342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25866" y="1683428"/>
            <a:ext cx="163644" cy="3429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85063" y="1375083"/>
            <a:ext cx="163644" cy="3429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42899" y="1335189"/>
            <a:ext cx="163644" cy="3429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78208" y="2896544"/>
            <a:ext cx="92694" cy="24003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09722" y="2249322"/>
            <a:ext cx="92694" cy="24003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45000" y="1485431"/>
            <a:ext cx="163644" cy="3429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08668" y="2351122"/>
            <a:ext cx="163644" cy="3429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73644" y="3006815"/>
            <a:ext cx="163644" cy="3429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90744" y="1891365"/>
            <a:ext cx="163644" cy="3429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394482" y="1717317"/>
            <a:ext cx="163644" cy="3429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59264" y="1838460"/>
            <a:ext cx="163644" cy="3429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47725" y="2832671"/>
            <a:ext cx="163644" cy="3429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78178" y="2924787"/>
            <a:ext cx="182462" cy="3429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631316" y="2363463"/>
            <a:ext cx="182462" cy="3429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88122" y="3315313"/>
            <a:ext cx="163644" cy="3429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01948" y="2888329"/>
            <a:ext cx="163644" cy="3429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01948" y="2266528"/>
            <a:ext cx="163644" cy="3429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07844" y="1842663"/>
            <a:ext cx="163644" cy="3429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81383" y="1359129"/>
            <a:ext cx="163644" cy="3429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65510" y="1267951"/>
            <a:ext cx="163644" cy="3429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55592" y="1129442"/>
            <a:ext cx="163644" cy="3429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23970" y="1135626"/>
            <a:ext cx="163644" cy="3429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56159" y="1173409"/>
            <a:ext cx="163644" cy="3429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41870" y="1089114"/>
            <a:ext cx="163644" cy="3429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351036" y="3373767"/>
            <a:ext cx="127723" cy="24003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8889" y="2945729"/>
            <a:ext cx="163644" cy="3429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00541" y="3005715"/>
            <a:ext cx="163644" cy="3429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53288" y="2983700"/>
            <a:ext cx="163644" cy="3429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08094" y="3106242"/>
            <a:ext cx="163644" cy="3429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48039" y="2583807"/>
            <a:ext cx="163644" cy="3429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06879" y="3368853"/>
            <a:ext cx="163644" cy="34290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53041" y="3724173"/>
            <a:ext cx="163644" cy="3429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329691" y="2419850"/>
            <a:ext cx="163644" cy="3429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73445" y="2425746"/>
            <a:ext cx="163644" cy="3429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80791" y="2494962"/>
            <a:ext cx="163644" cy="3429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33334" y="3302241"/>
            <a:ext cx="163644" cy="3429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59790" y="3769068"/>
            <a:ext cx="163644" cy="3429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995028" y="2682129"/>
            <a:ext cx="163644" cy="34290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75430" y="2772831"/>
            <a:ext cx="163644" cy="34290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87189" y="3276042"/>
            <a:ext cx="163644" cy="3429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70759" y="2753456"/>
            <a:ext cx="163644" cy="3429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80610" y="3413359"/>
            <a:ext cx="163644" cy="3429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21270" y="3082996"/>
            <a:ext cx="163644" cy="3429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03973" y="2242528"/>
            <a:ext cx="163644" cy="3429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335633" y="3495824"/>
            <a:ext cx="163644" cy="3429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17475" y="3429555"/>
            <a:ext cx="163644" cy="3429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71228" y="3458636"/>
            <a:ext cx="163644" cy="34290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72052" y="3729823"/>
            <a:ext cx="163644" cy="34290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864459" y="3097312"/>
            <a:ext cx="163644" cy="3429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120295" y="3184606"/>
            <a:ext cx="163644" cy="3429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17732" y="2269494"/>
            <a:ext cx="163644" cy="3429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00672" y="3758703"/>
            <a:ext cx="163644" cy="3429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22518" y="2903903"/>
            <a:ext cx="163644" cy="3429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69803" y="3547089"/>
            <a:ext cx="163644" cy="3429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68452" y="3148538"/>
            <a:ext cx="163644" cy="3429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9185" y="3322091"/>
            <a:ext cx="163644" cy="3429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637302" y="2924312"/>
            <a:ext cx="163644" cy="3429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36035" y="2750388"/>
            <a:ext cx="163644" cy="3429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17656" y="2878893"/>
            <a:ext cx="163644" cy="34290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47826" y="2859967"/>
            <a:ext cx="163644" cy="342900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42062" y="2671208"/>
            <a:ext cx="163644" cy="342900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10851" y="2792670"/>
            <a:ext cx="163644" cy="34290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96320" y="3096832"/>
            <a:ext cx="163644" cy="342900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63967" y="2638613"/>
            <a:ext cx="163644" cy="342900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00710" y="2952116"/>
            <a:ext cx="163644" cy="342900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25883" y="2470544"/>
            <a:ext cx="163644" cy="342900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04462" y="2879904"/>
            <a:ext cx="163644" cy="34290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07765" y="2796534"/>
            <a:ext cx="114551" cy="24003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931498" y="2403865"/>
            <a:ext cx="92694" cy="240030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17379" y="2714250"/>
            <a:ext cx="182462" cy="342900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679985" y="2555618"/>
            <a:ext cx="182462" cy="34290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76708" y="2291720"/>
            <a:ext cx="182462" cy="3429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81755" y="2470544"/>
            <a:ext cx="182462" cy="3429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795728" y="3264515"/>
            <a:ext cx="182462" cy="342900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001865" y="3554175"/>
            <a:ext cx="182462" cy="34290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314986" y="2810063"/>
            <a:ext cx="182462" cy="34290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925067" y="3195537"/>
            <a:ext cx="182462" cy="342900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65908" y="2762750"/>
            <a:ext cx="182462" cy="342900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880256" y="2553976"/>
            <a:ext cx="182462" cy="342900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900410" y="3470842"/>
            <a:ext cx="182462" cy="3429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521758" y="3100091"/>
            <a:ext cx="182462" cy="3429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668636" y="3053885"/>
            <a:ext cx="182462" cy="342900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854293" y="3678910"/>
            <a:ext cx="182462" cy="342900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804510" y="3341583"/>
            <a:ext cx="182462" cy="342900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72075" y="2984863"/>
            <a:ext cx="182462" cy="342900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099671" y="2819682"/>
            <a:ext cx="182462" cy="342900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86337" y="2535020"/>
            <a:ext cx="182462" cy="342900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78910" y="2899508"/>
            <a:ext cx="182462" cy="3429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241603" y="2463953"/>
            <a:ext cx="182462" cy="3429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401299" y="2471973"/>
            <a:ext cx="182462" cy="342900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853515" y="2714718"/>
            <a:ext cx="182462" cy="342900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183204" y="3311295"/>
            <a:ext cx="182462" cy="342900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09050" y="2456718"/>
            <a:ext cx="182462" cy="342900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68848" y="2564642"/>
            <a:ext cx="182462" cy="342900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592601" y="3097312"/>
            <a:ext cx="182462" cy="342900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943203" y="3223240"/>
            <a:ext cx="182462" cy="342900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98464" y="2775015"/>
            <a:ext cx="182462" cy="342900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586161" y="2421302"/>
            <a:ext cx="182462" cy="34290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84655" y="2762750"/>
            <a:ext cx="182462" cy="342900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97565" y="2390312"/>
            <a:ext cx="127723" cy="240030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143611" y="3516894"/>
            <a:ext cx="127723" cy="240030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21083" y="3748842"/>
            <a:ext cx="163644" cy="342900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717493" y="2965928"/>
            <a:ext cx="163644" cy="342900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82683" y="2631260"/>
            <a:ext cx="163644" cy="342900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41880" y="2322915"/>
            <a:ext cx="163644" cy="342900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99716" y="2283021"/>
            <a:ext cx="163644" cy="342900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15603" y="2585431"/>
            <a:ext cx="92694" cy="240030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66539" y="3197154"/>
            <a:ext cx="92694" cy="240030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101817" y="2433263"/>
            <a:ext cx="163644" cy="342900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865485" y="3298954"/>
            <a:ext cx="163644" cy="342900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111039" y="2695702"/>
            <a:ext cx="163644" cy="342900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47561" y="2839197"/>
            <a:ext cx="163644" cy="342900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451299" y="2665149"/>
            <a:ext cx="163644" cy="34290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16081" y="2786292"/>
            <a:ext cx="163644" cy="3429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04542" y="3780503"/>
            <a:ext cx="163644" cy="3429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815573" y="2613674"/>
            <a:ext cx="182462" cy="3429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88133" y="3311295"/>
            <a:ext cx="182462" cy="3429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125517" y="3004200"/>
            <a:ext cx="163644" cy="3429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139343" y="2577216"/>
            <a:ext cx="163644" cy="3429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158765" y="3214360"/>
            <a:ext cx="163644" cy="3429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64661" y="2790495"/>
            <a:ext cx="163644" cy="3429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38200" y="2306961"/>
            <a:ext cx="163644" cy="3429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22327" y="2215783"/>
            <a:ext cx="163644" cy="3429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112409" y="2077274"/>
            <a:ext cx="163644" cy="3429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80787" y="2083458"/>
            <a:ext cx="163644" cy="34290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12976" y="2121241"/>
            <a:ext cx="163644" cy="342900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98687" y="2036946"/>
            <a:ext cx="163644" cy="342900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998389" y="2269049"/>
            <a:ext cx="127723" cy="240030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95664" y="3099956"/>
            <a:ext cx="163644" cy="34290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47894" y="1900997"/>
            <a:ext cx="163644" cy="342900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00641" y="1878982"/>
            <a:ext cx="163644" cy="342900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55447" y="2001524"/>
            <a:ext cx="163644" cy="3429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95392" y="1479089"/>
            <a:ext cx="163644" cy="3429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54232" y="2264135"/>
            <a:ext cx="163644" cy="342900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600394" y="2619455"/>
            <a:ext cx="163644" cy="3429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77044" y="1315132"/>
            <a:ext cx="163644" cy="3429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20798" y="1321028"/>
            <a:ext cx="163644" cy="3429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728144" y="1390244"/>
            <a:ext cx="163644" cy="342900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80687" y="2197523"/>
            <a:ext cx="163644" cy="34290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07143" y="2664350"/>
            <a:ext cx="163644" cy="342900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42381" y="1577411"/>
            <a:ext cx="163644" cy="342900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22783" y="1668113"/>
            <a:ext cx="163644" cy="3429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34542" y="2171324"/>
            <a:ext cx="163644" cy="342900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37534" y="2907683"/>
            <a:ext cx="163644" cy="342900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27963" y="2308641"/>
            <a:ext cx="163644" cy="342900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68623" y="1978278"/>
            <a:ext cx="163644" cy="342900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951326" y="1137810"/>
            <a:ext cx="163644" cy="34290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82986" y="2391106"/>
            <a:ext cx="163644" cy="342900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64828" y="2324837"/>
            <a:ext cx="163644" cy="34290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18581" y="2353918"/>
            <a:ext cx="163644" cy="3429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19405" y="2625105"/>
            <a:ext cx="163644" cy="3429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11812" y="1992594"/>
            <a:ext cx="163644" cy="342900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767648" y="2079888"/>
            <a:ext cx="163644" cy="342900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65085" y="1164776"/>
            <a:ext cx="163644" cy="342900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48025" y="2653985"/>
            <a:ext cx="163644" cy="342900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89293" y="3058130"/>
            <a:ext cx="163644" cy="342900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217156" y="2442371"/>
            <a:ext cx="163644" cy="342900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15805" y="2043820"/>
            <a:ext cx="163644" cy="34290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06538" y="2217373"/>
            <a:ext cx="163644" cy="3429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304077" y="3078539"/>
            <a:ext cx="163644" cy="3429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383388" y="1645670"/>
            <a:ext cx="163644" cy="342900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84431" y="3033120"/>
            <a:ext cx="163644" cy="342900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14601" y="3014194"/>
            <a:ext cx="163644" cy="342900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908837" y="2825435"/>
            <a:ext cx="163644" cy="342900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58204" y="1687952"/>
            <a:ext cx="163644" cy="342900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763095" y="3251059"/>
            <a:ext cx="163644" cy="34290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11320" y="1533895"/>
            <a:ext cx="163644" cy="34290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67485" y="3106343"/>
            <a:ext cx="163644" cy="3429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73236" y="1365826"/>
            <a:ext cx="163644" cy="3429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71237" y="3034131"/>
            <a:ext cx="163644" cy="342900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55118" y="1691816"/>
            <a:ext cx="114551" cy="240030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78851" y="1299147"/>
            <a:ext cx="92694" cy="240030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64732" y="1609532"/>
            <a:ext cx="182462" cy="342900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46760" y="2709845"/>
            <a:ext cx="182462" cy="342900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424061" y="1187002"/>
            <a:ext cx="182462" cy="342900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429108" y="1365826"/>
            <a:ext cx="182462" cy="342900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443081" y="2159797"/>
            <a:ext cx="182462" cy="342900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649218" y="2449457"/>
            <a:ext cx="182462" cy="342900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962339" y="1705345"/>
            <a:ext cx="182462" cy="3429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572420" y="2090819"/>
            <a:ext cx="182462" cy="3429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413261" y="1658032"/>
            <a:ext cx="182462" cy="3429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547031" y="2708203"/>
            <a:ext cx="182462" cy="3429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547763" y="2366124"/>
            <a:ext cx="182462" cy="3429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69111" y="1995373"/>
            <a:ext cx="182462" cy="3429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335411" y="3208112"/>
            <a:ext cx="182462" cy="3429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501646" y="2574192"/>
            <a:ext cx="182462" cy="3429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451863" y="2236865"/>
            <a:ext cx="182462" cy="3429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319428" y="1880145"/>
            <a:ext cx="182462" cy="3429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47024" y="1714964"/>
            <a:ext cx="182462" cy="3429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853112" y="2689247"/>
            <a:ext cx="182462" cy="3429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445685" y="3053735"/>
            <a:ext cx="182462" cy="3429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888956" y="1359235"/>
            <a:ext cx="182462" cy="3429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048652" y="1367255"/>
            <a:ext cx="182462" cy="3429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500868" y="1610000"/>
            <a:ext cx="182462" cy="3429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30557" y="2206577"/>
            <a:ext cx="182462" cy="3429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356403" y="1352000"/>
            <a:ext cx="182462" cy="3429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035623" y="2718869"/>
            <a:ext cx="182462" cy="3429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239954" y="1992594"/>
            <a:ext cx="182462" cy="3429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90556" y="2118522"/>
            <a:ext cx="182462" cy="3429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045817" y="1670297"/>
            <a:ext cx="182462" cy="3429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233514" y="1316584"/>
            <a:ext cx="182462" cy="3429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132008" y="1658032"/>
            <a:ext cx="182462" cy="3429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144918" y="1285594"/>
            <a:ext cx="127723" cy="240030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90964" y="2412176"/>
            <a:ext cx="127723" cy="240030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68436" y="2644124"/>
            <a:ext cx="163644" cy="342900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364846" y="1861210"/>
            <a:ext cx="163644" cy="342900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30036" y="1526542"/>
            <a:ext cx="163644" cy="342900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89233" y="1218197"/>
            <a:ext cx="163644" cy="342900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47069" y="1178303"/>
            <a:ext cx="163644" cy="342900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82378" y="2739658"/>
            <a:ext cx="92694" cy="240030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13892" y="2092436"/>
            <a:ext cx="92694" cy="240030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749170" y="1328545"/>
            <a:ext cx="163644" cy="342900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512838" y="2194236"/>
            <a:ext cx="163644" cy="342900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77814" y="2849929"/>
            <a:ext cx="163644" cy="342900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694914" y="1734479"/>
            <a:ext cx="163644" cy="342900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98652" y="1560431"/>
            <a:ext cx="163644" cy="342900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63434" y="1681574"/>
            <a:ext cx="163644" cy="34290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51895" y="2675785"/>
            <a:ext cx="163644" cy="342900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82348" y="2767901"/>
            <a:ext cx="182462" cy="342900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335486" y="2206577"/>
            <a:ext cx="182462" cy="34290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92292" y="3158427"/>
            <a:ext cx="163644" cy="342900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806118" y="2731443"/>
            <a:ext cx="163644" cy="342900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806118" y="2109642"/>
            <a:ext cx="163644" cy="342900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12014" y="1685777"/>
            <a:ext cx="163644" cy="342900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85553" y="1202243"/>
            <a:ext cx="163644" cy="342900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69680" y="1111065"/>
            <a:ext cx="163644" cy="342900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759762" y="972556"/>
            <a:ext cx="163644" cy="342900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228140" y="978740"/>
            <a:ext cx="163644" cy="3429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660329" y="1016523"/>
            <a:ext cx="163644" cy="342900"/>
          </a:xfrm>
          <a:prstGeom prst="rect">
            <a:avLst/>
          </a:prstGeom>
        </p:spPr>
      </p:pic>
      <p:pic>
        <p:nvPicPr>
          <p:cNvPr id="329" name="Picture 32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46040" y="932228"/>
            <a:ext cx="163644" cy="342900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65281" y="2753845"/>
            <a:ext cx="127723" cy="240030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62556" y="3584752"/>
            <a:ext cx="163644" cy="342900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34208" y="3644738"/>
            <a:ext cx="163644" cy="342900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86955" y="3622723"/>
            <a:ext cx="163644" cy="342900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41761" y="3745265"/>
            <a:ext cx="163644" cy="342900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81706" y="3222830"/>
            <a:ext cx="163644" cy="342900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21124" y="2748931"/>
            <a:ext cx="163644" cy="342900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67286" y="3104251"/>
            <a:ext cx="163644" cy="342900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63358" y="3058873"/>
            <a:ext cx="163644" cy="342900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07112" y="3064769"/>
            <a:ext cx="163644" cy="342900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514458" y="3133985"/>
            <a:ext cx="163644" cy="342900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47579" y="2682319"/>
            <a:ext cx="163644" cy="342900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74035" y="3149146"/>
            <a:ext cx="163644" cy="342900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28695" y="3321152"/>
            <a:ext cx="163644" cy="342900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09097" y="3411854"/>
            <a:ext cx="163644" cy="342900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901434" y="2656120"/>
            <a:ext cx="163644" cy="342900"/>
          </a:xfrm>
          <a:prstGeom prst="rect">
            <a:avLst/>
          </a:prstGeom>
        </p:spPr>
      </p:pic>
      <p:pic>
        <p:nvPicPr>
          <p:cNvPr id="346" name="Picture 3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04426" y="3392479"/>
            <a:ext cx="163644" cy="342900"/>
          </a:xfrm>
          <a:prstGeom prst="rect">
            <a:avLst/>
          </a:prstGeom>
        </p:spPr>
      </p:pic>
      <p:pic>
        <p:nvPicPr>
          <p:cNvPr id="347" name="Picture 3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94855" y="2793437"/>
            <a:ext cx="163644" cy="342900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54937" y="3722019"/>
            <a:ext cx="163644" cy="342900"/>
          </a:xfrm>
          <a:prstGeom prst="rect">
            <a:avLst/>
          </a:prstGeom>
        </p:spPr>
      </p:pic>
      <p:pic>
        <p:nvPicPr>
          <p:cNvPr id="349" name="Picture 34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37640" y="2881551"/>
            <a:ext cx="163644" cy="342900"/>
          </a:xfrm>
          <a:prstGeom prst="rect">
            <a:avLst/>
          </a:prstGeom>
        </p:spPr>
      </p:pic>
      <p:pic>
        <p:nvPicPr>
          <p:cNvPr id="350" name="Picture 34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749878" y="2875902"/>
            <a:ext cx="163644" cy="342900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31720" y="2809633"/>
            <a:ext cx="163644" cy="342900"/>
          </a:xfrm>
          <a:prstGeom prst="rect">
            <a:avLst/>
          </a:prstGeom>
        </p:spPr>
      </p:pic>
      <p:pic>
        <p:nvPicPr>
          <p:cNvPr id="352" name="Picture 35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485473" y="2838714"/>
            <a:ext cx="163644" cy="342900"/>
          </a:xfrm>
          <a:prstGeom prst="rect">
            <a:avLst/>
          </a:prstGeom>
        </p:spPr>
      </p:pic>
      <p:pic>
        <p:nvPicPr>
          <p:cNvPr id="353" name="Picture 35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86297" y="3109901"/>
            <a:ext cx="163644" cy="342900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298126" y="3736335"/>
            <a:ext cx="163644" cy="342900"/>
          </a:xfrm>
          <a:prstGeom prst="rect">
            <a:avLst/>
          </a:prstGeom>
        </p:spPr>
      </p:pic>
      <p:pic>
        <p:nvPicPr>
          <p:cNvPr id="355" name="Picture 35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34540" y="2564684"/>
            <a:ext cx="163644" cy="342900"/>
          </a:xfrm>
          <a:prstGeom prst="rect">
            <a:avLst/>
          </a:prstGeom>
        </p:spPr>
      </p:pic>
      <p:pic>
        <p:nvPicPr>
          <p:cNvPr id="356" name="Picture 35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51399" y="2908517"/>
            <a:ext cx="163644" cy="342900"/>
          </a:xfrm>
          <a:prstGeom prst="rect">
            <a:avLst/>
          </a:prstGeom>
        </p:spPr>
      </p:pic>
      <p:pic>
        <p:nvPicPr>
          <p:cNvPr id="357" name="Picture 35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14917" y="3138781"/>
            <a:ext cx="163644" cy="342900"/>
          </a:xfrm>
          <a:prstGeom prst="rect">
            <a:avLst/>
          </a:prstGeom>
        </p:spPr>
      </p:pic>
      <p:pic>
        <p:nvPicPr>
          <p:cNvPr id="358" name="Picture 35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56185" y="3542926"/>
            <a:ext cx="163644" cy="342900"/>
          </a:xfrm>
          <a:prstGeom prst="rect">
            <a:avLst/>
          </a:prstGeom>
        </p:spPr>
      </p:pic>
      <p:pic>
        <p:nvPicPr>
          <p:cNvPr id="359" name="Picture 35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984048" y="2927167"/>
            <a:ext cx="163644" cy="342900"/>
          </a:xfrm>
          <a:prstGeom prst="rect">
            <a:avLst/>
          </a:prstGeom>
        </p:spPr>
      </p:pic>
      <p:pic>
        <p:nvPicPr>
          <p:cNvPr id="360" name="Picture 35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382697" y="2528616"/>
            <a:ext cx="163644" cy="342900"/>
          </a:xfrm>
          <a:prstGeom prst="rect">
            <a:avLst/>
          </a:prstGeom>
        </p:spPr>
      </p:pic>
      <p:pic>
        <p:nvPicPr>
          <p:cNvPr id="361" name="Picture 36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73430" y="2702169"/>
            <a:ext cx="163644" cy="342900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70969" y="3563335"/>
            <a:ext cx="163644" cy="342900"/>
          </a:xfrm>
          <a:prstGeom prst="rect">
            <a:avLst/>
          </a:prstGeom>
        </p:spPr>
      </p:pic>
      <p:pic>
        <p:nvPicPr>
          <p:cNvPr id="363" name="Picture 36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169702" y="3389411"/>
            <a:ext cx="163644" cy="342900"/>
          </a:xfrm>
          <a:prstGeom prst="rect">
            <a:avLst/>
          </a:prstGeom>
        </p:spPr>
      </p:pic>
      <p:pic>
        <p:nvPicPr>
          <p:cNvPr id="364" name="Picture 36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51323" y="3517916"/>
            <a:ext cx="163644" cy="342900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81493" y="3498990"/>
            <a:ext cx="163644" cy="342900"/>
          </a:xfrm>
          <a:prstGeom prst="rect">
            <a:avLst/>
          </a:prstGeom>
        </p:spPr>
      </p:pic>
      <p:pic>
        <p:nvPicPr>
          <p:cNvPr id="366" name="Picture 36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75729" y="3310231"/>
            <a:ext cx="163644" cy="342900"/>
          </a:xfrm>
          <a:prstGeom prst="rect">
            <a:avLst/>
          </a:prstGeom>
        </p:spPr>
      </p:pic>
      <p:pic>
        <p:nvPicPr>
          <p:cNvPr id="367" name="Picture 36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44518" y="3431693"/>
            <a:ext cx="163644" cy="342900"/>
          </a:xfrm>
          <a:prstGeom prst="rect">
            <a:avLst/>
          </a:prstGeom>
        </p:spPr>
      </p:pic>
      <p:pic>
        <p:nvPicPr>
          <p:cNvPr id="368" name="Picture 36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29987" y="3735855"/>
            <a:ext cx="163644" cy="342900"/>
          </a:xfrm>
          <a:prstGeom prst="rect">
            <a:avLst/>
          </a:prstGeom>
        </p:spPr>
      </p:pic>
      <p:pic>
        <p:nvPicPr>
          <p:cNvPr id="369" name="Picture 36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97634" y="3277636"/>
            <a:ext cx="163644" cy="342900"/>
          </a:xfrm>
          <a:prstGeom prst="rect">
            <a:avLst/>
          </a:prstGeom>
        </p:spPr>
      </p:pic>
      <p:pic>
        <p:nvPicPr>
          <p:cNvPr id="370" name="Picture 36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334377" y="3591139"/>
            <a:ext cx="163644" cy="342900"/>
          </a:xfrm>
          <a:prstGeom prst="rect">
            <a:avLst/>
          </a:prstGeom>
        </p:spPr>
      </p:pic>
      <p:pic>
        <p:nvPicPr>
          <p:cNvPr id="371" name="Picture 37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59550" y="3109567"/>
            <a:ext cx="163644" cy="342900"/>
          </a:xfrm>
          <a:prstGeom prst="rect">
            <a:avLst/>
          </a:prstGeom>
        </p:spPr>
      </p:pic>
      <p:pic>
        <p:nvPicPr>
          <p:cNvPr id="372" name="Picture 37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38129" y="3518927"/>
            <a:ext cx="163644" cy="342900"/>
          </a:xfrm>
          <a:prstGeom prst="rect">
            <a:avLst/>
          </a:prstGeom>
        </p:spPr>
      </p:pic>
      <p:pic>
        <p:nvPicPr>
          <p:cNvPr id="373" name="Picture 3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41432" y="3435557"/>
            <a:ext cx="114551" cy="240030"/>
          </a:xfrm>
          <a:prstGeom prst="rect">
            <a:avLst/>
          </a:prstGeom>
        </p:spPr>
      </p:pic>
      <p:pic>
        <p:nvPicPr>
          <p:cNvPr id="374" name="Picture 37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65165" y="3042888"/>
            <a:ext cx="92694" cy="240030"/>
          </a:xfrm>
          <a:prstGeom prst="rect">
            <a:avLst/>
          </a:prstGeom>
        </p:spPr>
      </p:pic>
      <p:pic>
        <p:nvPicPr>
          <p:cNvPr id="375" name="Picture 37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551046" y="3353273"/>
            <a:ext cx="182462" cy="342900"/>
          </a:xfrm>
          <a:prstGeom prst="rect">
            <a:avLst/>
          </a:prstGeom>
        </p:spPr>
      </p:pic>
      <p:pic>
        <p:nvPicPr>
          <p:cNvPr id="376" name="Picture 3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13652" y="3194641"/>
            <a:ext cx="182462" cy="342900"/>
          </a:xfrm>
          <a:prstGeom prst="rect">
            <a:avLst/>
          </a:prstGeom>
        </p:spPr>
      </p:pic>
      <p:pic>
        <p:nvPicPr>
          <p:cNvPr id="377" name="Picture 37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210375" y="2930743"/>
            <a:ext cx="182462" cy="342900"/>
          </a:xfrm>
          <a:prstGeom prst="rect">
            <a:avLst/>
          </a:prstGeom>
        </p:spPr>
      </p:pic>
      <p:pic>
        <p:nvPicPr>
          <p:cNvPr id="378" name="Picture 3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215422" y="3109567"/>
            <a:ext cx="182462" cy="342900"/>
          </a:xfrm>
          <a:prstGeom prst="rect">
            <a:avLst/>
          </a:prstGeom>
        </p:spPr>
      </p:pic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209973" y="2644593"/>
            <a:ext cx="182462" cy="342900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16110" y="2934253"/>
            <a:ext cx="182462" cy="342900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48653" y="3449086"/>
            <a:ext cx="182462" cy="342900"/>
          </a:xfrm>
          <a:prstGeom prst="rect">
            <a:avLst/>
          </a:prstGeom>
        </p:spPr>
      </p:pic>
      <p:pic>
        <p:nvPicPr>
          <p:cNvPr id="382" name="Picture 38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339312" y="2575615"/>
            <a:ext cx="182462" cy="342900"/>
          </a:xfrm>
          <a:prstGeom prst="rect">
            <a:avLst/>
          </a:prstGeom>
        </p:spPr>
      </p:pic>
      <p:pic>
        <p:nvPicPr>
          <p:cNvPr id="383" name="Picture 38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99575" y="3401773"/>
            <a:ext cx="182462" cy="342900"/>
          </a:xfrm>
          <a:prstGeom prst="rect">
            <a:avLst/>
          </a:prstGeom>
        </p:spPr>
      </p:pic>
      <p:pic>
        <p:nvPicPr>
          <p:cNvPr id="384" name="Picture 38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13923" y="3192999"/>
            <a:ext cx="182462" cy="342900"/>
          </a:xfrm>
          <a:prstGeom prst="rect">
            <a:avLst/>
          </a:prstGeom>
        </p:spPr>
      </p:pic>
      <p:pic>
        <p:nvPicPr>
          <p:cNvPr id="385" name="Picture 38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14655" y="2850920"/>
            <a:ext cx="182462" cy="342900"/>
          </a:xfrm>
          <a:prstGeom prst="rect">
            <a:avLst/>
          </a:prstGeom>
        </p:spPr>
      </p:pic>
      <p:pic>
        <p:nvPicPr>
          <p:cNvPr id="386" name="Picture 38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955425" y="3739114"/>
            <a:ext cx="182462" cy="342900"/>
          </a:xfrm>
          <a:prstGeom prst="rect">
            <a:avLst/>
          </a:prstGeom>
        </p:spPr>
      </p:pic>
      <p:pic>
        <p:nvPicPr>
          <p:cNvPr id="387" name="Picture 38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102303" y="3692908"/>
            <a:ext cx="182462" cy="342900"/>
          </a:xfrm>
          <a:prstGeom prst="rect">
            <a:avLst/>
          </a:prstGeom>
        </p:spPr>
      </p:pic>
      <p:pic>
        <p:nvPicPr>
          <p:cNvPr id="388" name="Picture 38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268538" y="3058988"/>
            <a:ext cx="182462" cy="342900"/>
          </a:xfrm>
          <a:prstGeom prst="rect">
            <a:avLst/>
          </a:prstGeom>
        </p:spPr>
      </p:pic>
      <p:pic>
        <p:nvPicPr>
          <p:cNvPr id="389" name="Picture 38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18755" y="2721661"/>
            <a:ext cx="182462" cy="342900"/>
          </a:xfrm>
          <a:prstGeom prst="rect">
            <a:avLst/>
          </a:prstGeom>
        </p:spPr>
      </p:pic>
      <p:pic>
        <p:nvPicPr>
          <p:cNvPr id="390" name="Picture 38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105742" y="3623886"/>
            <a:ext cx="182462" cy="342900"/>
          </a:xfrm>
          <a:prstGeom prst="rect">
            <a:avLst/>
          </a:prstGeom>
        </p:spPr>
      </p:pic>
      <p:pic>
        <p:nvPicPr>
          <p:cNvPr id="391" name="Picture 39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533338" y="3458705"/>
            <a:ext cx="182462" cy="342900"/>
          </a:xfrm>
          <a:prstGeom prst="rect">
            <a:avLst/>
          </a:prstGeom>
        </p:spPr>
      </p:pic>
      <p:pic>
        <p:nvPicPr>
          <p:cNvPr id="392" name="Picture 39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620004" y="3174043"/>
            <a:ext cx="182462" cy="342900"/>
          </a:xfrm>
          <a:prstGeom prst="rect">
            <a:avLst/>
          </a:prstGeom>
        </p:spPr>
      </p:pic>
      <p:pic>
        <p:nvPicPr>
          <p:cNvPr id="393" name="Picture 39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12577" y="3538531"/>
            <a:ext cx="182462" cy="342900"/>
          </a:xfrm>
          <a:prstGeom prst="rect">
            <a:avLst/>
          </a:prstGeom>
        </p:spPr>
      </p:pic>
      <p:pic>
        <p:nvPicPr>
          <p:cNvPr id="394" name="Picture 39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75270" y="3102976"/>
            <a:ext cx="182462" cy="342900"/>
          </a:xfrm>
          <a:prstGeom prst="rect">
            <a:avLst/>
          </a:prstGeom>
        </p:spPr>
      </p:pic>
      <p:pic>
        <p:nvPicPr>
          <p:cNvPr id="395" name="Picture 39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34966" y="3110996"/>
            <a:ext cx="182462" cy="342900"/>
          </a:xfrm>
          <a:prstGeom prst="rect">
            <a:avLst/>
          </a:prstGeom>
        </p:spPr>
      </p:pic>
      <p:pic>
        <p:nvPicPr>
          <p:cNvPr id="396" name="Picture 39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287182" y="3353741"/>
            <a:ext cx="182462" cy="342900"/>
          </a:xfrm>
          <a:prstGeom prst="rect">
            <a:avLst/>
          </a:prstGeom>
        </p:spPr>
      </p:pic>
      <p:pic>
        <p:nvPicPr>
          <p:cNvPr id="397" name="Picture 39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597449" y="2691373"/>
            <a:ext cx="182462" cy="342900"/>
          </a:xfrm>
          <a:prstGeom prst="rect">
            <a:avLst/>
          </a:prstGeom>
        </p:spPr>
      </p:pic>
      <p:pic>
        <p:nvPicPr>
          <p:cNvPr id="398" name="Picture 39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42717" y="3095741"/>
            <a:ext cx="182462" cy="342900"/>
          </a:xfrm>
          <a:prstGeom prst="rect">
            <a:avLst/>
          </a:prstGeom>
        </p:spPr>
      </p:pic>
      <p:pic>
        <p:nvPicPr>
          <p:cNvPr id="399" name="Picture 39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02515" y="3203665"/>
            <a:ext cx="182462" cy="342900"/>
          </a:xfrm>
          <a:prstGeom prst="rect">
            <a:avLst/>
          </a:prstGeom>
        </p:spPr>
      </p:pic>
      <p:pic>
        <p:nvPicPr>
          <p:cNvPr id="400" name="Picture 39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026268" y="3736335"/>
            <a:ext cx="182462" cy="342900"/>
          </a:xfrm>
          <a:prstGeom prst="rect">
            <a:avLst/>
          </a:prstGeom>
        </p:spPr>
      </p:pic>
      <p:pic>
        <p:nvPicPr>
          <p:cNvPr id="401" name="Picture 40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357448" y="2603318"/>
            <a:ext cx="182462" cy="342900"/>
          </a:xfrm>
          <a:prstGeom prst="rect">
            <a:avLst/>
          </a:prstGeom>
        </p:spPr>
      </p:pic>
      <p:pic>
        <p:nvPicPr>
          <p:cNvPr id="402" name="Picture 40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32131" y="3414038"/>
            <a:ext cx="182462" cy="342900"/>
          </a:xfrm>
          <a:prstGeom prst="rect">
            <a:avLst/>
          </a:prstGeom>
        </p:spPr>
      </p:pic>
      <p:pic>
        <p:nvPicPr>
          <p:cNvPr id="403" name="Picture 40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019828" y="3060325"/>
            <a:ext cx="182462" cy="342900"/>
          </a:xfrm>
          <a:prstGeom prst="rect">
            <a:avLst/>
          </a:prstGeom>
        </p:spPr>
      </p:pic>
      <p:pic>
        <p:nvPicPr>
          <p:cNvPr id="404" name="Picture 40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918322" y="3401773"/>
            <a:ext cx="182462" cy="342900"/>
          </a:xfrm>
          <a:prstGeom prst="rect">
            <a:avLst/>
          </a:prstGeom>
        </p:spPr>
      </p:pic>
      <p:pic>
        <p:nvPicPr>
          <p:cNvPr id="405" name="Picture 404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931232" y="3029335"/>
            <a:ext cx="127723" cy="240030"/>
          </a:xfrm>
          <a:prstGeom prst="rect">
            <a:avLst/>
          </a:prstGeom>
        </p:spPr>
      </p:pic>
      <p:pic>
        <p:nvPicPr>
          <p:cNvPr id="406" name="Picture 405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557856" y="2896972"/>
            <a:ext cx="127723" cy="24003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35328" y="3128920"/>
            <a:ext cx="163644" cy="342900"/>
          </a:xfrm>
          <a:prstGeom prst="rect">
            <a:avLst/>
          </a:prstGeom>
        </p:spPr>
      </p:pic>
      <p:pic>
        <p:nvPicPr>
          <p:cNvPr id="408" name="Picture 40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151160" y="3604951"/>
            <a:ext cx="163644" cy="342900"/>
          </a:xfrm>
          <a:prstGeom prst="rect">
            <a:avLst/>
          </a:prstGeom>
        </p:spPr>
      </p:pic>
      <p:pic>
        <p:nvPicPr>
          <p:cNvPr id="409" name="Picture 40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16350" y="3270283"/>
            <a:ext cx="163644" cy="342900"/>
          </a:xfrm>
          <a:prstGeom prst="rect">
            <a:avLst/>
          </a:prstGeom>
        </p:spPr>
      </p:pic>
      <p:pic>
        <p:nvPicPr>
          <p:cNvPr id="410" name="Picture 40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75547" y="2961938"/>
            <a:ext cx="163644" cy="342900"/>
          </a:xfrm>
          <a:prstGeom prst="rect">
            <a:avLst/>
          </a:prstGeom>
        </p:spPr>
      </p:pic>
      <p:pic>
        <p:nvPicPr>
          <p:cNvPr id="411" name="Picture 41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33383" y="2922044"/>
            <a:ext cx="163644" cy="342900"/>
          </a:xfrm>
          <a:prstGeom prst="rect">
            <a:avLst/>
          </a:prstGeom>
        </p:spPr>
      </p:pic>
      <p:pic>
        <p:nvPicPr>
          <p:cNvPr id="412" name="Picture 41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49270" y="3224454"/>
            <a:ext cx="92694" cy="240030"/>
          </a:xfrm>
          <a:prstGeom prst="rect">
            <a:avLst/>
          </a:prstGeom>
        </p:spPr>
      </p:pic>
      <p:pic>
        <p:nvPicPr>
          <p:cNvPr id="413" name="Picture 41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80784" y="2577232"/>
            <a:ext cx="92694" cy="240030"/>
          </a:xfrm>
          <a:prstGeom prst="rect">
            <a:avLst/>
          </a:prstGeom>
        </p:spPr>
      </p:pic>
      <p:pic>
        <p:nvPicPr>
          <p:cNvPr id="414" name="Picture 41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35484" y="3072286"/>
            <a:ext cx="163644" cy="342900"/>
          </a:xfrm>
          <a:prstGeom prst="rect">
            <a:avLst/>
          </a:prstGeom>
        </p:spPr>
      </p:pic>
      <p:pic>
        <p:nvPicPr>
          <p:cNvPr id="415" name="Picture 41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279730" y="2679032"/>
            <a:ext cx="163644" cy="342900"/>
          </a:xfrm>
          <a:prstGeom prst="rect">
            <a:avLst/>
          </a:prstGeom>
        </p:spPr>
      </p:pic>
      <p:pic>
        <p:nvPicPr>
          <p:cNvPr id="416" name="Picture 41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44706" y="3334725"/>
            <a:ext cx="163644" cy="342900"/>
          </a:xfrm>
          <a:prstGeom prst="rect">
            <a:avLst/>
          </a:prstGeom>
        </p:spPr>
      </p:pic>
      <p:pic>
        <p:nvPicPr>
          <p:cNvPr id="417" name="Picture 4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81228" y="3478220"/>
            <a:ext cx="163644" cy="342900"/>
          </a:xfrm>
          <a:prstGeom prst="rect">
            <a:avLst/>
          </a:prstGeom>
        </p:spPr>
      </p:pic>
      <p:pic>
        <p:nvPicPr>
          <p:cNvPr id="418" name="Picture 41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84966" y="3304172"/>
            <a:ext cx="163644" cy="342900"/>
          </a:xfrm>
          <a:prstGeom prst="rect">
            <a:avLst/>
          </a:prstGeom>
        </p:spPr>
      </p:pic>
      <p:pic>
        <p:nvPicPr>
          <p:cNvPr id="419" name="Picture 41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49748" y="3425315"/>
            <a:ext cx="163644" cy="342900"/>
          </a:xfrm>
          <a:prstGeom prst="rect">
            <a:avLst/>
          </a:prstGeom>
        </p:spPr>
      </p:pic>
      <p:pic>
        <p:nvPicPr>
          <p:cNvPr id="420" name="Picture 4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18787" y="3160581"/>
            <a:ext cx="163644" cy="342900"/>
          </a:xfrm>
          <a:prstGeom prst="rect">
            <a:avLst/>
          </a:prstGeom>
        </p:spPr>
      </p:pic>
      <p:pic>
        <p:nvPicPr>
          <p:cNvPr id="421" name="Picture 42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49240" y="3252697"/>
            <a:ext cx="182462" cy="342900"/>
          </a:xfrm>
          <a:prstGeom prst="rect">
            <a:avLst/>
          </a:prstGeom>
        </p:spPr>
      </p:pic>
      <p:pic>
        <p:nvPicPr>
          <p:cNvPr id="422" name="Picture 42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02378" y="2691373"/>
            <a:ext cx="182462" cy="342900"/>
          </a:xfrm>
          <a:prstGeom prst="rect">
            <a:avLst/>
          </a:prstGeom>
        </p:spPr>
      </p:pic>
      <p:pic>
        <p:nvPicPr>
          <p:cNvPr id="423" name="Picture 4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59184" y="3643223"/>
            <a:ext cx="163644" cy="342900"/>
          </a:xfrm>
          <a:prstGeom prst="rect">
            <a:avLst/>
          </a:prstGeom>
        </p:spPr>
      </p:pic>
      <p:pic>
        <p:nvPicPr>
          <p:cNvPr id="424" name="Picture 42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73010" y="3216239"/>
            <a:ext cx="163644" cy="342900"/>
          </a:xfrm>
          <a:prstGeom prst="rect">
            <a:avLst/>
          </a:prstGeom>
        </p:spPr>
      </p:pic>
      <p:pic>
        <p:nvPicPr>
          <p:cNvPr id="425" name="Picture 4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73010" y="2594438"/>
            <a:ext cx="163644" cy="342900"/>
          </a:xfrm>
          <a:prstGeom prst="rect">
            <a:avLst/>
          </a:prstGeom>
        </p:spPr>
      </p:pic>
      <p:pic>
        <p:nvPicPr>
          <p:cNvPr id="426" name="Picture 4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498328" y="3429518"/>
            <a:ext cx="163644" cy="342900"/>
          </a:xfrm>
          <a:prstGeom prst="rect">
            <a:avLst/>
          </a:prstGeom>
        </p:spPr>
      </p:pic>
      <p:pic>
        <p:nvPicPr>
          <p:cNvPr id="427" name="Picture 42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71867" y="2945984"/>
            <a:ext cx="163644" cy="342900"/>
          </a:xfrm>
          <a:prstGeom prst="rect">
            <a:avLst/>
          </a:prstGeom>
        </p:spPr>
      </p:pic>
      <p:pic>
        <p:nvPicPr>
          <p:cNvPr id="428" name="Picture 42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955994" y="2854806"/>
            <a:ext cx="163644" cy="342900"/>
          </a:xfrm>
          <a:prstGeom prst="rect">
            <a:avLst/>
          </a:prstGeom>
        </p:spPr>
      </p:pic>
      <p:pic>
        <p:nvPicPr>
          <p:cNvPr id="429" name="Picture 42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46076" y="2716297"/>
            <a:ext cx="163644" cy="342900"/>
          </a:xfrm>
          <a:prstGeom prst="rect">
            <a:avLst/>
          </a:prstGeom>
        </p:spPr>
      </p:pic>
      <p:pic>
        <p:nvPicPr>
          <p:cNvPr id="430" name="Picture 42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14454" y="2722481"/>
            <a:ext cx="163644" cy="342900"/>
          </a:xfrm>
          <a:prstGeom prst="rect">
            <a:avLst/>
          </a:prstGeom>
        </p:spPr>
      </p:pic>
      <p:pic>
        <p:nvPicPr>
          <p:cNvPr id="431" name="Picture 43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46643" y="2760264"/>
            <a:ext cx="163644" cy="342900"/>
          </a:xfrm>
          <a:prstGeom prst="rect">
            <a:avLst/>
          </a:prstGeom>
        </p:spPr>
      </p:pic>
      <p:pic>
        <p:nvPicPr>
          <p:cNvPr id="432" name="Picture 4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232354" y="2675969"/>
            <a:ext cx="163644" cy="342900"/>
          </a:xfrm>
          <a:prstGeom prst="rect">
            <a:avLst/>
          </a:prstGeom>
        </p:spPr>
      </p:pic>
      <p:pic>
        <p:nvPicPr>
          <p:cNvPr id="433" name="Picture 43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92261" y="1929693"/>
            <a:ext cx="127723" cy="240030"/>
          </a:xfrm>
          <a:prstGeom prst="rect">
            <a:avLst/>
          </a:prstGeom>
        </p:spPr>
      </p:pic>
      <p:pic>
        <p:nvPicPr>
          <p:cNvPr id="434" name="Picture 4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9536" y="2760600"/>
            <a:ext cx="163644" cy="342900"/>
          </a:xfrm>
          <a:prstGeom prst="rect">
            <a:avLst/>
          </a:prstGeom>
        </p:spPr>
      </p:pic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1766" y="1561641"/>
            <a:ext cx="163644" cy="342900"/>
          </a:xfrm>
          <a:prstGeom prst="rect">
            <a:avLst/>
          </a:prstGeom>
        </p:spPr>
      </p:pic>
      <p:pic>
        <p:nvPicPr>
          <p:cNvPr id="436" name="Picture 4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194513" y="1539626"/>
            <a:ext cx="163644" cy="342900"/>
          </a:xfrm>
          <a:prstGeom prst="rect">
            <a:avLst/>
          </a:prstGeom>
        </p:spPr>
      </p:pic>
      <p:pic>
        <p:nvPicPr>
          <p:cNvPr id="437" name="Picture 4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449319" y="1662168"/>
            <a:ext cx="163644" cy="342900"/>
          </a:xfrm>
          <a:prstGeom prst="rect">
            <a:avLst/>
          </a:prstGeom>
        </p:spPr>
      </p:pic>
      <p:pic>
        <p:nvPicPr>
          <p:cNvPr id="438" name="Picture 4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89264" y="1139733"/>
            <a:ext cx="163644" cy="342900"/>
          </a:xfrm>
          <a:prstGeom prst="rect">
            <a:avLst/>
          </a:prstGeom>
        </p:spPr>
      </p:pic>
      <p:pic>
        <p:nvPicPr>
          <p:cNvPr id="439" name="Picture 4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148104" y="1924779"/>
            <a:ext cx="163644" cy="342900"/>
          </a:xfrm>
          <a:prstGeom prst="rect">
            <a:avLst/>
          </a:prstGeom>
        </p:spPr>
      </p:pic>
      <p:pic>
        <p:nvPicPr>
          <p:cNvPr id="440" name="Picture 4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94266" y="2280099"/>
            <a:ext cx="163644" cy="342900"/>
          </a:xfrm>
          <a:prstGeom prst="rect">
            <a:avLst/>
          </a:prstGeom>
        </p:spPr>
      </p:pic>
      <p:pic>
        <p:nvPicPr>
          <p:cNvPr id="441" name="Picture 4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70916" y="975776"/>
            <a:ext cx="163644" cy="342900"/>
          </a:xfrm>
          <a:prstGeom prst="rect">
            <a:avLst/>
          </a:prstGeom>
        </p:spPr>
      </p:pic>
      <p:pic>
        <p:nvPicPr>
          <p:cNvPr id="442" name="Picture 4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14670" y="981672"/>
            <a:ext cx="163644" cy="342900"/>
          </a:xfrm>
          <a:prstGeom prst="rect">
            <a:avLst/>
          </a:prstGeom>
        </p:spPr>
      </p:pic>
      <p:pic>
        <p:nvPicPr>
          <p:cNvPr id="443" name="Picture 4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22016" y="1050888"/>
            <a:ext cx="163644" cy="342900"/>
          </a:xfrm>
          <a:prstGeom prst="rect">
            <a:avLst/>
          </a:prstGeom>
        </p:spPr>
      </p:pic>
      <p:pic>
        <p:nvPicPr>
          <p:cNvPr id="444" name="Picture 4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74559" y="1858167"/>
            <a:ext cx="163644" cy="342900"/>
          </a:xfrm>
          <a:prstGeom prst="rect">
            <a:avLst/>
          </a:prstGeom>
        </p:spPr>
      </p:pic>
      <p:pic>
        <p:nvPicPr>
          <p:cNvPr id="445" name="Picture 4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01015" y="2324994"/>
            <a:ext cx="163644" cy="342900"/>
          </a:xfrm>
          <a:prstGeom prst="rect">
            <a:avLst/>
          </a:prstGeom>
        </p:spPr>
      </p:pic>
      <p:pic>
        <p:nvPicPr>
          <p:cNvPr id="446" name="Picture 4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936253" y="1238055"/>
            <a:ext cx="163644" cy="342900"/>
          </a:xfrm>
          <a:prstGeom prst="rect">
            <a:avLst/>
          </a:prstGeom>
        </p:spPr>
      </p:pic>
      <p:pic>
        <p:nvPicPr>
          <p:cNvPr id="447" name="Picture 4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16655" y="1328757"/>
            <a:ext cx="163644" cy="342900"/>
          </a:xfrm>
          <a:prstGeom prst="rect">
            <a:avLst/>
          </a:prstGeom>
        </p:spPr>
      </p:pic>
      <p:pic>
        <p:nvPicPr>
          <p:cNvPr id="448" name="Picture 4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28414" y="1831968"/>
            <a:ext cx="163644" cy="342900"/>
          </a:xfrm>
          <a:prstGeom prst="rect">
            <a:avLst/>
          </a:prstGeom>
        </p:spPr>
      </p:pic>
      <p:pic>
        <p:nvPicPr>
          <p:cNvPr id="449" name="Picture 44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31406" y="2568327"/>
            <a:ext cx="163644" cy="342900"/>
          </a:xfrm>
          <a:prstGeom prst="rect">
            <a:avLst/>
          </a:prstGeom>
        </p:spPr>
      </p:pic>
      <p:pic>
        <p:nvPicPr>
          <p:cNvPr id="450" name="Picture 44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21835" y="1969285"/>
            <a:ext cx="163644" cy="342900"/>
          </a:xfrm>
          <a:prstGeom prst="rect">
            <a:avLst/>
          </a:prstGeom>
        </p:spPr>
      </p:pic>
      <p:pic>
        <p:nvPicPr>
          <p:cNvPr id="451" name="Picture 45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62495" y="1638922"/>
            <a:ext cx="163644" cy="342900"/>
          </a:xfrm>
          <a:prstGeom prst="rect">
            <a:avLst/>
          </a:prstGeom>
        </p:spPr>
      </p:pic>
      <p:pic>
        <p:nvPicPr>
          <p:cNvPr id="452" name="Picture 45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45198" y="798454"/>
            <a:ext cx="163644" cy="342900"/>
          </a:xfrm>
          <a:prstGeom prst="rect">
            <a:avLst/>
          </a:prstGeom>
        </p:spPr>
      </p:pic>
      <p:pic>
        <p:nvPicPr>
          <p:cNvPr id="453" name="Picture 45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76858" y="2051750"/>
            <a:ext cx="163644" cy="342900"/>
          </a:xfrm>
          <a:prstGeom prst="rect">
            <a:avLst/>
          </a:prstGeom>
        </p:spPr>
      </p:pic>
      <p:pic>
        <p:nvPicPr>
          <p:cNvPr id="454" name="Picture 45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58700" y="1985481"/>
            <a:ext cx="163644" cy="342900"/>
          </a:xfrm>
          <a:prstGeom prst="rect">
            <a:avLst/>
          </a:prstGeom>
        </p:spPr>
      </p:pic>
      <p:pic>
        <p:nvPicPr>
          <p:cNvPr id="455" name="Picture 45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12453" y="2014562"/>
            <a:ext cx="163644" cy="342900"/>
          </a:xfrm>
          <a:prstGeom prst="rect">
            <a:avLst/>
          </a:prstGeom>
        </p:spPr>
      </p:pic>
      <p:pic>
        <p:nvPicPr>
          <p:cNvPr id="456" name="Picture 45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13277" y="2285749"/>
            <a:ext cx="163644" cy="342900"/>
          </a:xfrm>
          <a:prstGeom prst="rect">
            <a:avLst/>
          </a:prstGeom>
        </p:spPr>
      </p:pic>
      <p:pic>
        <p:nvPicPr>
          <p:cNvPr id="457" name="Picture 45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805684" y="1653238"/>
            <a:ext cx="163644" cy="342900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61520" y="1740532"/>
            <a:ext cx="163644" cy="342900"/>
          </a:xfrm>
          <a:prstGeom prst="rect">
            <a:avLst/>
          </a:prstGeom>
        </p:spPr>
      </p:pic>
      <p:pic>
        <p:nvPicPr>
          <p:cNvPr id="459" name="Picture 45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58957" y="825420"/>
            <a:ext cx="163644" cy="342900"/>
          </a:xfrm>
          <a:prstGeom prst="rect">
            <a:avLst/>
          </a:prstGeom>
        </p:spPr>
      </p:pic>
      <p:pic>
        <p:nvPicPr>
          <p:cNvPr id="460" name="Picture 45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141897" y="2314629"/>
            <a:ext cx="163644" cy="342900"/>
          </a:xfrm>
          <a:prstGeom prst="rect">
            <a:avLst/>
          </a:prstGeom>
        </p:spPr>
      </p:pic>
      <p:pic>
        <p:nvPicPr>
          <p:cNvPr id="461" name="Picture 46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183165" y="2718774"/>
            <a:ext cx="163644" cy="342900"/>
          </a:xfrm>
          <a:prstGeom prst="rect">
            <a:avLst/>
          </a:prstGeom>
        </p:spPr>
      </p:pic>
      <p:pic>
        <p:nvPicPr>
          <p:cNvPr id="462" name="Picture 46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11028" y="2103015"/>
            <a:ext cx="163644" cy="342900"/>
          </a:xfrm>
          <a:prstGeom prst="rect">
            <a:avLst/>
          </a:prstGeom>
        </p:spPr>
      </p:pic>
      <p:pic>
        <p:nvPicPr>
          <p:cNvPr id="463" name="Picture 46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09677" y="1704464"/>
            <a:ext cx="163644" cy="342900"/>
          </a:xfrm>
          <a:prstGeom prst="rect">
            <a:avLst/>
          </a:prstGeom>
        </p:spPr>
      </p:pic>
      <p:pic>
        <p:nvPicPr>
          <p:cNvPr id="464" name="Picture 46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0410" y="1878017"/>
            <a:ext cx="163644" cy="342900"/>
          </a:xfrm>
          <a:prstGeom prst="rect">
            <a:avLst/>
          </a:prstGeom>
        </p:spPr>
      </p:pic>
      <p:pic>
        <p:nvPicPr>
          <p:cNvPr id="465" name="Picture 46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597949" y="2739183"/>
            <a:ext cx="163644" cy="342900"/>
          </a:xfrm>
          <a:prstGeom prst="rect">
            <a:avLst/>
          </a:prstGeom>
        </p:spPr>
      </p:pic>
      <p:pic>
        <p:nvPicPr>
          <p:cNvPr id="466" name="Picture 46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677260" y="1306314"/>
            <a:ext cx="163644" cy="342900"/>
          </a:xfrm>
          <a:prstGeom prst="rect">
            <a:avLst/>
          </a:prstGeom>
        </p:spPr>
      </p:pic>
      <p:pic>
        <p:nvPicPr>
          <p:cNvPr id="467" name="Picture 46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78303" y="2693764"/>
            <a:ext cx="163644" cy="342900"/>
          </a:xfrm>
          <a:prstGeom prst="rect">
            <a:avLst/>
          </a:prstGeom>
        </p:spPr>
      </p:pic>
      <p:pic>
        <p:nvPicPr>
          <p:cNvPr id="468" name="Picture 46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08473" y="2674838"/>
            <a:ext cx="163644" cy="342900"/>
          </a:xfrm>
          <a:prstGeom prst="rect">
            <a:avLst/>
          </a:prstGeom>
        </p:spPr>
      </p:pic>
      <p:pic>
        <p:nvPicPr>
          <p:cNvPr id="469" name="Picture 46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02709" y="2486079"/>
            <a:ext cx="163644" cy="342900"/>
          </a:xfrm>
          <a:prstGeom prst="rect">
            <a:avLst/>
          </a:prstGeom>
        </p:spPr>
      </p:pic>
      <p:pic>
        <p:nvPicPr>
          <p:cNvPr id="470" name="Picture 46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52076" y="1348596"/>
            <a:ext cx="163644" cy="342900"/>
          </a:xfrm>
          <a:prstGeom prst="rect">
            <a:avLst/>
          </a:prstGeom>
        </p:spPr>
      </p:pic>
      <p:pic>
        <p:nvPicPr>
          <p:cNvPr id="471" name="Picture 47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56967" y="2911703"/>
            <a:ext cx="163644" cy="342900"/>
          </a:xfrm>
          <a:prstGeom prst="rect">
            <a:avLst/>
          </a:prstGeom>
        </p:spPr>
      </p:pic>
      <p:pic>
        <p:nvPicPr>
          <p:cNvPr id="472" name="Picture 47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05192" y="1194539"/>
            <a:ext cx="163644" cy="342900"/>
          </a:xfrm>
          <a:prstGeom prst="rect">
            <a:avLst/>
          </a:prstGeom>
        </p:spPr>
      </p:pic>
      <p:pic>
        <p:nvPicPr>
          <p:cNvPr id="473" name="Picture 4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61357" y="2766987"/>
            <a:ext cx="163644" cy="342900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67108" y="1026470"/>
            <a:ext cx="163644" cy="34290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65109" y="2694775"/>
            <a:ext cx="163644" cy="342900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48990" y="1352460"/>
            <a:ext cx="114551" cy="240030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2723" y="959791"/>
            <a:ext cx="92694" cy="240030"/>
          </a:xfrm>
          <a:prstGeom prst="rect">
            <a:avLst/>
          </a:prstGeom>
        </p:spPr>
      </p:pic>
      <p:pic>
        <p:nvPicPr>
          <p:cNvPr id="478" name="Picture 4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058604" y="1270176"/>
            <a:ext cx="182462" cy="342900"/>
          </a:xfrm>
          <a:prstGeom prst="rect">
            <a:avLst/>
          </a:prstGeom>
        </p:spPr>
      </p:pic>
      <p:pic>
        <p:nvPicPr>
          <p:cNvPr id="479" name="Picture 4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640632" y="2370489"/>
            <a:ext cx="182462" cy="342900"/>
          </a:xfrm>
          <a:prstGeom prst="rect">
            <a:avLst/>
          </a:prstGeom>
        </p:spPr>
      </p:pic>
      <p:pic>
        <p:nvPicPr>
          <p:cNvPr id="480" name="Picture 47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7933" y="847646"/>
            <a:ext cx="182462" cy="342900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22980" y="1026470"/>
            <a:ext cx="182462" cy="342900"/>
          </a:xfrm>
          <a:prstGeom prst="rect">
            <a:avLst/>
          </a:prstGeom>
        </p:spPr>
      </p:pic>
      <p:pic>
        <p:nvPicPr>
          <p:cNvPr id="482" name="Picture 48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736953" y="1820441"/>
            <a:ext cx="182462" cy="342900"/>
          </a:xfrm>
          <a:prstGeom prst="rect">
            <a:avLst/>
          </a:prstGeom>
        </p:spPr>
      </p:pic>
      <p:pic>
        <p:nvPicPr>
          <p:cNvPr id="483" name="Picture 48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943090" y="2110101"/>
            <a:ext cx="182462" cy="342900"/>
          </a:xfrm>
          <a:prstGeom prst="rect">
            <a:avLst/>
          </a:prstGeom>
        </p:spPr>
      </p:pic>
      <p:pic>
        <p:nvPicPr>
          <p:cNvPr id="484" name="Picture 48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56211" y="1365989"/>
            <a:ext cx="182462" cy="342900"/>
          </a:xfrm>
          <a:prstGeom prst="rect">
            <a:avLst/>
          </a:prstGeom>
        </p:spPr>
      </p:pic>
      <p:pic>
        <p:nvPicPr>
          <p:cNvPr id="485" name="Picture 48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866292" y="1751463"/>
            <a:ext cx="182462" cy="342900"/>
          </a:xfrm>
          <a:prstGeom prst="rect">
            <a:avLst/>
          </a:prstGeom>
        </p:spPr>
      </p:pic>
      <p:pic>
        <p:nvPicPr>
          <p:cNvPr id="486" name="Picture 48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07133" y="1318676"/>
            <a:ext cx="182462" cy="342900"/>
          </a:xfrm>
          <a:prstGeom prst="rect">
            <a:avLst/>
          </a:prstGeom>
        </p:spPr>
      </p:pic>
      <p:pic>
        <p:nvPicPr>
          <p:cNvPr id="487" name="Picture 48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840903" y="2368847"/>
            <a:ext cx="182462" cy="342900"/>
          </a:xfrm>
          <a:prstGeom prst="rect">
            <a:avLst/>
          </a:prstGeom>
        </p:spPr>
      </p:pic>
      <p:pic>
        <p:nvPicPr>
          <p:cNvPr id="488" name="Picture 48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841635" y="2026768"/>
            <a:ext cx="182462" cy="342900"/>
          </a:xfrm>
          <a:prstGeom prst="rect">
            <a:avLst/>
          </a:prstGeom>
        </p:spPr>
      </p:pic>
      <p:pic>
        <p:nvPicPr>
          <p:cNvPr id="489" name="Picture 48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62983" y="1656017"/>
            <a:ext cx="182462" cy="342900"/>
          </a:xfrm>
          <a:prstGeom prst="rect">
            <a:avLst/>
          </a:prstGeom>
        </p:spPr>
      </p:pic>
      <p:pic>
        <p:nvPicPr>
          <p:cNvPr id="490" name="Picture 48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629283" y="2868756"/>
            <a:ext cx="182462" cy="342900"/>
          </a:xfrm>
          <a:prstGeom prst="rect">
            <a:avLst/>
          </a:prstGeom>
        </p:spPr>
      </p:pic>
      <p:pic>
        <p:nvPicPr>
          <p:cNvPr id="491" name="Picture 49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95518" y="2234836"/>
            <a:ext cx="182462" cy="342900"/>
          </a:xfrm>
          <a:prstGeom prst="rect">
            <a:avLst/>
          </a:prstGeom>
        </p:spPr>
      </p:pic>
      <p:pic>
        <p:nvPicPr>
          <p:cNvPr id="492" name="Picture 49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45735" y="1897509"/>
            <a:ext cx="182462" cy="342900"/>
          </a:xfrm>
          <a:prstGeom prst="rect">
            <a:avLst/>
          </a:prstGeom>
        </p:spPr>
      </p:pic>
      <p:pic>
        <p:nvPicPr>
          <p:cNvPr id="493" name="Picture 49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13300" y="1540789"/>
            <a:ext cx="182462" cy="342900"/>
          </a:xfrm>
          <a:prstGeom prst="rect">
            <a:avLst/>
          </a:prstGeom>
        </p:spPr>
      </p:pic>
      <p:pic>
        <p:nvPicPr>
          <p:cNvPr id="494" name="Picture 49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040896" y="1375608"/>
            <a:ext cx="182462" cy="342900"/>
          </a:xfrm>
          <a:prstGeom prst="rect">
            <a:avLst/>
          </a:prstGeom>
        </p:spPr>
      </p:pic>
      <p:pic>
        <p:nvPicPr>
          <p:cNvPr id="495" name="Picture 49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46984" y="2349891"/>
            <a:ext cx="182462" cy="342900"/>
          </a:xfrm>
          <a:prstGeom prst="rect">
            <a:avLst/>
          </a:prstGeom>
        </p:spPr>
      </p:pic>
      <p:pic>
        <p:nvPicPr>
          <p:cNvPr id="496" name="Picture 49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39557" y="2714379"/>
            <a:ext cx="182462" cy="342900"/>
          </a:xfrm>
          <a:prstGeom prst="rect">
            <a:avLst/>
          </a:prstGeom>
        </p:spPr>
      </p:pic>
      <p:pic>
        <p:nvPicPr>
          <p:cNvPr id="497" name="Picture 49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182828" y="1019879"/>
            <a:ext cx="182462" cy="342900"/>
          </a:xfrm>
          <a:prstGeom prst="rect">
            <a:avLst/>
          </a:prstGeom>
        </p:spPr>
      </p:pic>
      <p:pic>
        <p:nvPicPr>
          <p:cNvPr id="498" name="Picture 49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42524" y="1027899"/>
            <a:ext cx="182462" cy="342900"/>
          </a:xfrm>
          <a:prstGeom prst="rect">
            <a:avLst/>
          </a:prstGeom>
        </p:spPr>
      </p:pic>
      <p:pic>
        <p:nvPicPr>
          <p:cNvPr id="499" name="Picture 49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94740" y="1270644"/>
            <a:ext cx="182462" cy="342900"/>
          </a:xfrm>
          <a:prstGeom prst="rect">
            <a:avLst/>
          </a:prstGeom>
        </p:spPr>
      </p:pic>
      <p:pic>
        <p:nvPicPr>
          <p:cNvPr id="500" name="Picture 49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124429" y="1867221"/>
            <a:ext cx="182462" cy="342900"/>
          </a:xfrm>
          <a:prstGeom prst="rect">
            <a:avLst/>
          </a:prstGeom>
        </p:spPr>
      </p:pic>
      <p:pic>
        <p:nvPicPr>
          <p:cNvPr id="501" name="Picture 50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50275" y="1012644"/>
            <a:ext cx="182462" cy="342900"/>
          </a:xfrm>
          <a:prstGeom prst="rect">
            <a:avLst/>
          </a:prstGeom>
        </p:spPr>
      </p:pic>
      <p:pic>
        <p:nvPicPr>
          <p:cNvPr id="502" name="Picture 50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29495" y="2379513"/>
            <a:ext cx="182462" cy="342900"/>
          </a:xfrm>
          <a:prstGeom prst="rect">
            <a:avLst/>
          </a:prstGeom>
        </p:spPr>
      </p:pic>
      <p:pic>
        <p:nvPicPr>
          <p:cNvPr id="503" name="Picture 50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533826" y="1653238"/>
            <a:ext cx="182462" cy="342900"/>
          </a:xfrm>
          <a:prstGeom prst="rect">
            <a:avLst/>
          </a:prstGeom>
        </p:spPr>
      </p:pic>
      <p:pic>
        <p:nvPicPr>
          <p:cNvPr id="504" name="Picture 50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84428" y="1779166"/>
            <a:ext cx="182462" cy="342900"/>
          </a:xfrm>
          <a:prstGeom prst="rect">
            <a:avLst/>
          </a:prstGeom>
        </p:spPr>
      </p:pic>
      <p:pic>
        <p:nvPicPr>
          <p:cNvPr id="505" name="Picture 50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39689" y="1330941"/>
            <a:ext cx="182462" cy="342900"/>
          </a:xfrm>
          <a:prstGeom prst="rect">
            <a:avLst/>
          </a:prstGeom>
        </p:spPr>
      </p:pic>
      <p:pic>
        <p:nvPicPr>
          <p:cNvPr id="506" name="Picture 50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527386" y="977228"/>
            <a:ext cx="182462" cy="342900"/>
          </a:xfrm>
          <a:prstGeom prst="rect">
            <a:avLst/>
          </a:prstGeom>
        </p:spPr>
      </p:pic>
      <p:pic>
        <p:nvPicPr>
          <p:cNvPr id="507" name="Picture 50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5880" y="1318676"/>
            <a:ext cx="182462" cy="342900"/>
          </a:xfrm>
          <a:prstGeom prst="rect">
            <a:avLst/>
          </a:prstGeom>
        </p:spPr>
      </p:pic>
      <p:pic>
        <p:nvPicPr>
          <p:cNvPr id="508" name="Picture 50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38790" y="946238"/>
            <a:ext cx="127723" cy="240030"/>
          </a:xfrm>
          <a:prstGeom prst="rect">
            <a:avLst/>
          </a:prstGeom>
        </p:spPr>
      </p:pic>
      <p:pic>
        <p:nvPicPr>
          <p:cNvPr id="509" name="Picture 508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084836" y="2072820"/>
            <a:ext cx="127723" cy="240030"/>
          </a:xfrm>
          <a:prstGeom prst="rect">
            <a:avLst/>
          </a:prstGeom>
        </p:spPr>
      </p:pic>
      <p:pic>
        <p:nvPicPr>
          <p:cNvPr id="510" name="Picture 50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62308" y="2304768"/>
            <a:ext cx="163644" cy="342900"/>
          </a:xfrm>
          <a:prstGeom prst="rect">
            <a:avLst/>
          </a:prstGeom>
        </p:spPr>
      </p:pic>
      <p:pic>
        <p:nvPicPr>
          <p:cNvPr id="511" name="Picture 51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58718" y="1521854"/>
            <a:ext cx="163644" cy="342900"/>
          </a:xfrm>
          <a:prstGeom prst="rect">
            <a:avLst/>
          </a:prstGeom>
        </p:spPr>
      </p:pic>
      <p:pic>
        <p:nvPicPr>
          <p:cNvPr id="512" name="Picture 51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23908" y="1187186"/>
            <a:ext cx="163644" cy="342900"/>
          </a:xfrm>
          <a:prstGeom prst="rect">
            <a:avLst/>
          </a:prstGeom>
        </p:spPr>
      </p:pic>
      <p:pic>
        <p:nvPicPr>
          <p:cNvPr id="513" name="Picture 51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83105" y="878841"/>
            <a:ext cx="163644" cy="342900"/>
          </a:xfrm>
          <a:prstGeom prst="rect">
            <a:avLst/>
          </a:prstGeom>
        </p:spPr>
      </p:pic>
      <p:pic>
        <p:nvPicPr>
          <p:cNvPr id="514" name="Picture 51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40941" y="838947"/>
            <a:ext cx="163644" cy="342900"/>
          </a:xfrm>
          <a:prstGeom prst="rect">
            <a:avLst/>
          </a:prstGeom>
        </p:spPr>
      </p:pic>
      <p:pic>
        <p:nvPicPr>
          <p:cNvPr id="515" name="Picture 51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76250" y="2400302"/>
            <a:ext cx="92694" cy="240030"/>
          </a:xfrm>
          <a:prstGeom prst="rect">
            <a:avLst/>
          </a:prstGeom>
        </p:spPr>
      </p:pic>
      <p:pic>
        <p:nvPicPr>
          <p:cNvPr id="516" name="Picture 51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07764" y="1753080"/>
            <a:ext cx="92694" cy="240030"/>
          </a:xfrm>
          <a:prstGeom prst="rect">
            <a:avLst/>
          </a:prstGeom>
        </p:spPr>
      </p:pic>
      <p:pic>
        <p:nvPicPr>
          <p:cNvPr id="517" name="Picture 51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43042" y="989189"/>
            <a:ext cx="163644" cy="342900"/>
          </a:xfrm>
          <a:prstGeom prst="rect">
            <a:avLst/>
          </a:prstGeom>
        </p:spPr>
      </p:pic>
      <p:pic>
        <p:nvPicPr>
          <p:cNvPr id="518" name="Picture 51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806710" y="1854880"/>
            <a:ext cx="163644" cy="342900"/>
          </a:xfrm>
          <a:prstGeom prst="rect">
            <a:avLst/>
          </a:prstGeom>
        </p:spPr>
      </p:pic>
      <p:pic>
        <p:nvPicPr>
          <p:cNvPr id="519" name="Picture 51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071686" y="2510573"/>
            <a:ext cx="163644" cy="342900"/>
          </a:xfrm>
          <a:prstGeom prst="rect">
            <a:avLst/>
          </a:prstGeom>
        </p:spPr>
      </p:pic>
      <p:pic>
        <p:nvPicPr>
          <p:cNvPr id="520" name="Picture 5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988786" y="1395123"/>
            <a:ext cx="163644" cy="342900"/>
          </a:xfrm>
          <a:prstGeom prst="rect">
            <a:avLst/>
          </a:prstGeom>
        </p:spPr>
      </p:pic>
      <p:pic>
        <p:nvPicPr>
          <p:cNvPr id="521" name="Picture 5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392524" y="1221075"/>
            <a:ext cx="163644" cy="342900"/>
          </a:xfrm>
          <a:prstGeom prst="rect">
            <a:avLst/>
          </a:prstGeom>
        </p:spPr>
      </p:pic>
      <p:pic>
        <p:nvPicPr>
          <p:cNvPr id="522" name="Picture 5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57306" y="1342218"/>
            <a:ext cx="163644" cy="342900"/>
          </a:xfrm>
          <a:prstGeom prst="rect">
            <a:avLst/>
          </a:prstGeom>
        </p:spPr>
      </p:pic>
      <p:pic>
        <p:nvPicPr>
          <p:cNvPr id="523" name="Picture 5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45767" y="2336429"/>
            <a:ext cx="163644" cy="342900"/>
          </a:xfrm>
          <a:prstGeom prst="rect">
            <a:avLst/>
          </a:prstGeom>
        </p:spPr>
      </p:pic>
      <p:pic>
        <p:nvPicPr>
          <p:cNvPr id="524" name="Picture 52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76220" y="2428545"/>
            <a:ext cx="182462" cy="342900"/>
          </a:xfrm>
          <a:prstGeom prst="rect">
            <a:avLst/>
          </a:prstGeom>
        </p:spPr>
      </p:pic>
      <p:pic>
        <p:nvPicPr>
          <p:cNvPr id="525" name="Picture 52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29358" y="1867221"/>
            <a:ext cx="182462" cy="342900"/>
          </a:xfrm>
          <a:prstGeom prst="rect">
            <a:avLst/>
          </a:prstGeom>
        </p:spPr>
      </p:pic>
      <p:pic>
        <p:nvPicPr>
          <p:cNvPr id="526" name="Picture 5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86164" y="2819071"/>
            <a:ext cx="163644" cy="342900"/>
          </a:xfrm>
          <a:prstGeom prst="rect">
            <a:avLst/>
          </a:prstGeom>
        </p:spPr>
      </p:pic>
      <p:pic>
        <p:nvPicPr>
          <p:cNvPr id="527" name="Picture 52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99990" y="2392087"/>
            <a:ext cx="163644" cy="342900"/>
          </a:xfrm>
          <a:prstGeom prst="rect">
            <a:avLst/>
          </a:prstGeom>
        </p:spPr>
      </p:pic>
      <p:pic>
        <p:nvPicPr>
          <p:cNvPr id="528" name="Picture 52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99990" y="1770286"/>
            <a:ext cx="163644" cy="342900"/>
          </a:xfrm>
          <a:prstGeom prst="rect">
            <a:avLst/>
          </a:prstGeom>
        </p:spPr>
      </p:pic>
      <p:pic>
        <p:nvPicPr>
          <p:cNvPr id="529" name="Picture 52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05886" y="1346421"/>
            <a:ext cx="163644" cy="342900"/>
          </a:xfrm>
          <a:prstGeom prst="rect">
            <a:avLst/>
          </a:prstGeom>
        </p:spPr>
      </p:pic>
      <p:pic>
        <p:nvPicPr>
          <p:cNvPr id="530" name="Picture 52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79425" y="862887"/>
            <a:ext cx="163644" cy="342900"/>
          </a:xfrm>
          <a:prstGeom prst="rect">
            <a:avLst/>
          </a:prstGeom>
        </p:spPr>
      </p:pic>
      <p:pic>
        <p:nvPicPr>
          <p:cNvPr id="531" name="Picture 53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63552" y="771709"/>
            <a:ext cx="163644" cy="342900"/>
          </a:xfrm>
          <a:prstGeom prst="rect">
            <a:avLst/>
          </a:prstGeom>
        </p:spPr>
      </p:pic>
      <p:pic>
        <p:nvPicPr>
          <p:cNvPr id="532" name="Picture 5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53634" y="633200"/>
            <a:ext cx="163644" cy="342900"/>
          </a:xfrm>
          <a:prstGeom prst="rect">
            <a:avLst/>
          </a:prstGeom>
        </p:spPr>
      </p:pic>
      <p:pic>
        <p:nvPicPr>
          <p:cNvPr id="533" name="Picture 5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22012" y="639384"/>
            <a:ext cx="163644" cy="342900"/>
          </a:xfrm>
          <a:prstGeom prst="rect">
            <a:avLst/>
          </a:prstGeom>
        </p:spPr>
      </p:pic>
      <p:pic>
        <p:nvPicPr>
          <p:cNvPr id="534" name="Picture 5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954201" y="677167"/>
            <a:ext cx="163644" cy="342900"/>
          </a:xfrm>
          <a:prstGeom prst="rect">
            <a:avLst/>
          </a:prstGeom>
        </p:spPr>
      </p:pic>
      <p:pic>
        <p:nvPicPr>
          <p:cNvPr id="535" name="Picture 5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739912" y="592872"/>
            <a:ext cx="163644" cy="342900"/>
          </a:xfrm>
          <a:prstGeom prst="rect">
            <a:avLst/>
          </a:prstGeom>
        </p:spPr>
      </p:pic>
      <p:pic>
        <p:nvPicPr>
          <p:cNvPr id="536" name="Picture 5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53209" y="3284283"/>
            <a:ext cx="163644" cy="342900"/>
          </a:xfrm>
          <a:prstGeom prst="rect">
            <a:avLst/>
          </a:prstGeom>
        </p:spPr>
      </p:pic>
      <p:pic>
        <p:nvPicPr>
          <p:cNvPr id="537" name="Picture 5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80959" y="2055072"/>
            <a:ext cx="163644" cy="342900"/>
          </a:xfrm>
          <a:prstGeom prst="rect">
            <a:avLst/>
          </a:prstGeom>
        </p:spPr>
      </p:pic>
      <p:pic>
        <p:nvPicPr>
          <p:cNvPr id="538" name="Picture 5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187357" y="2836152"/>
            <a:ext cx="163644" cy="342900"/>
          </a:xfrm>
          <a:prstGeom prst="rect">
            <a:avLst/>
          </a:prstGeom>
        </p:spPr>
      </p:pic>
      <p:pic>
        <p:nvPicPr>
          <p:cNvPr id="539" name="Picture 5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035801" y="3055934"/>
            <a:ext cx="163644" cy="342900"/>
          </a:xfrm>
          <a:prstGeom prst="rect">
            <a:avLst/>
          </a:prstGeom>
        </p:spPr>
      </p:pic>
      <p:pic>
        <p:nvPicPr>
          <p:cNvPr id="540" name="Picture 5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4627" y="2657422"/>
            <a:ext cx="163644" cy="342900"/>
          </a:xfrm>
          <a:prstGeom prst="rect">
            <a:avLst/>
          </a:prstGeom>
        </p:spPr>
      </p:pic>
      <p:pic>
        <p:nvPicPr>
          <p:cNvPr id="541" name="Picture 5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0463" y="2744716"/>
            <a:ext cx="163644" cy="342900"/>
          </a:xfrm>
          <a:prstGeom prst="rect">
            <a:avLst/>
          </a:prstGeom>
        </p:spPr>
      </p:pic>
      <p:pic>
        <p:nvPicPr>
          <p:cNvPr id="542" name="Picture 5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942108" y="3722958"/>
            <a:ext cx="163644" cy="342900"/>
          </a:xfrm>
          <a:prstGeom prst="rect">
            <a:avLst/>
          </a:prstGeom>
        </p:spPr>
      </p:pic>
      <p:pic>
        <p:nvPicPr>
          <p:cNvPr id="543" name="Picture 5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9971" y="3107199"/>
            <a:ext cx="163644" cy="342900"/>
          </a:xfrm>
          <a:prstGeom prst="rect">
            <a:avLst/>
          </a:prstGeom>
        </p:spPr>
      </p:pic>
      <p:pic>
        <p:nvPicPr>
          <p:cNvPr id="544" name="Picture 5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6892" y="3743367"/>
            <a:ext cx="163644" cy="342900"/>
          </a:xfrm>
          <a:prstGeom prst="rect">
            <a:avLst/>
          </a:prstGeom>
        </p:spPr>
      </p:pic>
      <p:pic>
        <p:nvPicPr>
          <p:cNvPr id="545" name="Picture 5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6203" y="2310498"/>
            <a:ext cx="163644" cy="342900"/>
          </a:xfrm>
          <a:prstGeom prst="rect">
            <a:avLst/>
          </a:prstGeom>
        </p:spPr>
      </p:pic>
      <p:pic>
        <p:nvPicPr>
          <p:cNvPr id="546" name="Picture 54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17547" y="2274360"/>
            <a:ext cx="182462" cy="342900"/>
          </a:xfrm>
          <a:prstGeom prst="rect">
            <a:avLst/>
          </a:prstGeom>
        </p:spPr>
      </p:pic>
      <p:pic>
        <p:nvPicPr>
          <p:cNvPr id="547" name="Picture 54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399575" y="3374673"/>
            <a:ext cx="182462" cy="342900"/>
          </a:xfrm>
          <a:prstGeom prst="rect">
            <a:avLst/>
          </a:prstGeom>
        </p:spPr>
      </p:pic>
      <p:pic>
        <p:nvPicPr>
          <p:cNvPr id="548" name="Picture 54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481923" y="2030654"/>
            <a:ext cx="182462" cy="342900"/>
          </a:xfrm>
          <a:prstGeom prst="rect">
            <a:avLst/>
          </a:prstGeom>
        </p:spPr>
      </p:pic>
      <p:pic>
        <p:nvPicPr>
          <p:cNvPr id="549" name="Picture 54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25235" y="2755647"/>
            <a:ext cx="182462" cy="342900"/>
          </a:xfrm>
          <a:prstGeom prst="rect">
            <a:avLst/>
          </a:prstGeom>
        </p:spPr>
      </p:pic>
      <p:pic>
        <p:nvPicPr>
          <p:cNvPr id="550" name="Picture 54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466076" y="2322860"/>
            <a:ext cx="182462" cy="342900"/>
          </a:xfrm>
          <a:prstGeom prst="rect">
            <a:avLst/>
          </a:prstGeom>
        </p:spPr>
      </p:pic>
      <p:pic>
        <p:nvPicPr>
          <p:cNvPr id="551" name="Picture 55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99846" y="3373031"/>
            <a:ext cx="182462" cy="342900"/>
          </a:xfrm>
          <a:prstGeom prst="rect">
            <a:avLst/>
          </a:prstGeom>
        </p:spPr>
      </p:pic>
      <p:pic>
        <p:nvPicPr>
          <p:cNvPr id="552" name="Picture 55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00578" y="3030952"/>
            <a:ext cx="182462" cy="342900"/>
          </a:xfrm>
          <a:prstGeom prst="rect">
            <a:avLst/>
          </a:prstGeom>
        </p:spPr>
      </p:pic>
      <p:pic>
        <p:nvPicPr>
          <p:cNvPr id="553" name="Picture 55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221926" y="2660201"/>
            <a:ext cx="182462" cy="342900"/>
          </a:xfrm>
          <a:prstGeom prst="rect">
            <a:avLst/>
          </a:prstGeom>
        </p:spPr>
      </p:pic>
      <p:pic>
        <p:nvPicPr>
          <p:cNvPr id="554" name="Picture 55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54461" y="3239020"/>
            <a:ext cx="182462" cy="342900"/>
          </a:xfrm>
          <a:prstGeom prst="rect">
            <a:avLst/>
          </a:prstGeom>
        </p:spPr>
      </p:pic>
      <p:pic>
        <p:nvPicPr>
          <p:cNvPr id="555" name="Picture 55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905927" y="3354075"/>
            <a:ext cx="182462" cy="342900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101467" y="2032083"/>
            <a:ext cx="182462" cy="342900"/>
          </a:xfrm>
          <a:prstGeom prst="rect">
            <a:avLst/>
          </a:prstGeom>
        </p:spPr>
      </p:pic>
      <p:pic>
        <p:nvPicPr>
          <p:cNvPr id="557" name="Picture 55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53683" y="2274828"/>
            <a:ext cx="182462" cy="342900"/>
          </a:xfrm>
          <a:prstGeom prst="rect">
            <a:avLst/>
          </a:prstGeom>
        </p:spPr>
      </p:pic>
      <p:pic>
        <p:nvPicPr>
          <p:cNvPr id="558" name="Picture 55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883372" y="2871405"/>
            <a:ext cx="182462" cy="342900"/>
          </a:xfrm>
          <a:prstGeom prst="rect">
            <a:avLst/>
          </a:prstGeom>
        </p:spPr>
      </p:pic>
      <p:pic>
        <p:nvPicPr>
          <p:cNvPr id="559" name="Picture 55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088438" y="3383697"/>
            <a:ext cx="182462" cy="342900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92769" y="2657422"/>
            <a:ext cx="182462" cy="342900"/>
          </a:xfrm>
          <a:prstGeom prst="rect">
            <a:avLst/>
          </a:prstGeom>
        </p:spPr>
      </p:pic>
      <p:pic>
        <p:nvPicPr>
          <p:cNvPr id="561" name="Picture 56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098632" y="2335125"/>
            <a:ext cx="182462" cy="342900"/>
          </a:xfrm>
          <a:prstGeom prst="rect">
            <a:avLst/>
          </a:prstGeom>
        </p:spPr>
      </p:pic>
      <p:pic>
        <p:nvPicPr>
          <p:cNvPr id="562" name="Picture 56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86329" y="1981412"/>
            <a:ext cx="182462" cy="342900"/>
          </a:xfrm>
          <a:prstGeom prst="rect">
            <a:avLst/>
          </a:prstGeom>
        </p:spPr>
      </p:pic>
      <p:pic>
        <p:nvPicPr>
          <p:cNvPr id="563" name="Picture 56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366707" y="2757264"/>
            <a:ext cx="92694" cy="240030"/>
          </a:xfrm>
          <a:prstGeom prst="rect">
            <a:avLst/>
          </a:prstGeom>
        </p:spPr>
      </p:pic>
      <p:pic>
        <p:nvPicPr>
          <p:cNvPr id="564" name="Picture 56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1985" y="1993373"/>
            <a:ext cx="163644" cy="342900"/>
          </a:xfrm>
          <a:prstGeom prst="rect">
            <a:avLst/>
          </a:prstGeom>
        </p:spPr>
      </p:pic>
      <p:pic>
        <p:nvPicPr>
          <p:cNvPr id="565" name="Picture 56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65653" y="2859064"/>
            <a:ext cx="163644" cy="342900"/>
          </a:xfrm>
          <a:prstGeom prst="rect">
            <a:avLst/>
          </a:prstGeom>
        </p:spPr>
      </p:pic>
      <p:pic>
        <p:nvPicPr>
          <p:cNvPr id="566" name="Picture 56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47729" y="2399307"/>
            <a:ext cx="163644" cy="342900"/>
          </a:xfrm>
          <a:prstGeom prst="rect">
            <a:avLst/>
          </a:prstGeom>
        </p:spPr>
      </p:pic>
      <p:pic>
        <p:nvPicPr>
          <p:cNvPr id="567" name="Picture 56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151467" y="2225259"/>
            <a:ext cx="163644" cy="342900"/>
          </a:xfrm>
          <a:prstGeom prst="rect">
            <a:avLst/>
          </a:prstGeom>
        </p:spPr>
      </p:pic>
      <p:pic>
        <p:nvPicPr>
          <p:cNvPr id="568" name="Picture 56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25685" y="2564310"/>
            <a:ext cx="163644" cy="342900"/>
          </a:xfrm>
          <a:prstGeom prst="rect">
            <a:avLst/>
          </a:prstGeom>
        </p:spPr>
      </p:pic>
      <p:pic>
        <p:nvPicPr>
          <p:cNvPr id="569" name="Picture 56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58933" y="3396271"/>
            <a:ext cx="163644" cy="342900"/>
          </a:xfrm>
          <a:prstGeom prst="rect">
            <a:avLst/>
          </a:prstGeom>
        </p:spPr>
      </p:pic>
      <p:pic>
        <p:nvPicPr>
          <p:cNvPr id="570" name="Picture 56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58933" y="2774470"/>
            <a:ext cx="163644" cy="342900"/>
          </a:xfrm>
          <a:prstGeom prst="rect">
            <a:avLst/>
          </a:prstGeom>
        </p:spPr>
      </p:pic>
      <p:pic>
        <p:nvPicPr>
          <p:cNvPr id="571" name="Picture 57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64829" y="2350605"/>
            <a:ext cx="163644" cy="342900"/>
          </a:xfrm>
          <a:prstGeom prst="rect">
            <a:avLst/>
          </a:prstGeom>
        </p:spPr>
      </p:pic>
      <p:pic>
        <p:nvPicPr>
          <p:cNvPr id="572" name="Picture 57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690604" y="2973170"/>
            <a:ext cx="163644" cy="342900"/>
          </a:xfrm>
          <a:prstGeom prst="rect">
            <a:avLst/>
          </a:prstGeom>
        </p:spPr>
      </p:pic>
      <p:pic>
        <p:nvPicPr>
          <p:cNvPr id="573" name="Picture 5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7776" y="3002904"/>
            <a:ext cx="163644" cy="342900"/>
          </a:xfrm>
          <a:prstGeom prst="rect">
            <a:avLst/>
          </a:prstGeom>
        </p:spPr>
      </p:pic>
      <p:pic>
        <p:nvPicPr>
          <p:cNvPr id="574" name="Picture 57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44174" y="3783984"/>
            <a:ext cx="163644" cy="342900"/>
          </a:xfrm>
          <a:prstGeom prst="rect">
            <a:avLst/>
          </a:prstGeom>
        </p:spPr>
      </p:pic>
      <p:pic>
        <p:nvPicPr>
          <p:cNvPr id="575" name="Picture 57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196" y="2744821"/>
            <a:ext cx="163644" cy="342900"/>
          </a:xfrm>
          <a:prstGeom prst="rect">
            <a:avLst/>
          </a:prstGeom>
        </p:spPr>
      </p:pic>
      <p:pic>
        <p:nvPicPr>
          <p:cNvPr id="576" name="Picture 5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36970" y="3063560"/>
            <a:ext cx="182462" cy="342900"/>
          </a:xfrm>
          <a:prstGeom prst="rect">
            <a:avLst/>
          </a:prstGeom>
        </p:spPr>
      </p:pic>
      <p:pic>
        <p:nvPicPr>
          <p:cNvPr id="577" name="Picture 57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38740" y="2978486"/>
            <a:ext cx="182462" cy="342900"/>
          </a:xfrm>
          <a:prstGeom prst="rect">
            <a:avLst/>
          </a:prstGeom>
        </p:spPr>
      </p:pic>
      <p:pic>
        <p:nvPicPr>
          <p:cNvPr id="578" name="Picture 5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682052" y="3703479"/>
            <a:ext cx="182462" cy="342900"/>
          </a:xfrm>
          <a:prstGeom prst="rect">
            <a:avLst/>
          </a:prstGeom>
        </p:spPr>
      </p:pic>
      <p:pic>
        <p:nvPicPr>
          <p:cNvPr id="579" name="Picture 5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2893" y="3270692"/>
            <a:ext cx="182462" cy="342900"/>
          </a:xfrm>
          <a:prstGeom prst="rect">
            <a:avLst/>
          </a:prstGeom>
        </p:spPr>
      </p:pic>
      <p:pic>
        <p:nvPicPr>
          <p:cNvPr id="580" name="Picture 57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8743" y="3608033"/>
            <a:ext cx="182462" cy="342900"/>
          </a:xfrm>
          <a:prstGeom prst="rect">
            <a:avLst/>
          </a:prstGeom>
        </p:spPr>
      </p:pic>
      <p:pic>
        <p:nvPicPr>
          <p:cNvPr id="581" name="Picture 58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591856" y="2927907"/>
            <a:ext cx="182462" cy="342900"/>
          </a:xfrm>
          <a:prstGeom prst="rect">
            <a:avLst/>
          </a:prstGeom>
        </p:spPr>
      </p:pic>
      <p:pic>
        <p:nvPicPr>
          <p:cNvPr id="582" name="Picture 58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158284" y="2979915"/>
            <a:ext cx="182462" cy="342900"/>
          </a:xfrm>
          <a:prstGeom prst="rect">
            <a:avLst/>
          </a:prstGeom>
        </p:spPr>
      </p:pic>
      <p:pic>
        <p:nvPicPr>
          <p:cNvPr id="583" name="Picture 58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610500" y="3222660"/>
            <a:ext cx="182462" cy="342900"/>
          </a:xfrm>
          <a:prstGeom prst="rect">
            <a:avLst/>
          </a:prstGeom>
        </p:spPr>
      </p:pic>
      <p:pic>
        <p:nvPicPr>
          <p:cNvPr id="584" name="Picture 58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920767" y="2560292"/>
            <a:ext cx="182462" cy="342900"/>
          </a:xfrm>
          <a:prstGeom prst="rect">
            <a:avLst/>
          </a:prstGeom>
        </p:spPr>
      </p:pic>
      <p:pic>
        <p:nvPicPr>
          <p:cNvPr id="585" name="Picture 58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125833" y="3072584"/>
            <a:ext cx="182462" cy="342900"/>
          </a:xfrm>
          <a:prstGeom prst="rect">
            <a:avLst/>
          </a:prstGeom>
        </p:spPr>
      </p:pic>
      <p:pic>
        <p:nvPicPr>
          <p:cNvPr id="586" name="Picture 58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155449" y="3282957"/>
            <a:ext cx="182462" cy="342900"/>
          </a:xfrm>
          <a:prstGeom prst="rect">
            <a:avLst/>
          </a:prstGeom>
        </p:spPr>
      </p:pic>
      <p:pic>
        <p:nvPicPr>
          <p:cNvPr id="587" name="Picture 58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3524" y="3705096"/>
            <a:ext cx="92694" cy="240030"/>
          </a:xfrm>
          <a:prstGeom prst="rect">
            <a:avLst/>
          </a:prstGeom>
        </p:spPr>
      </p:pic>
      <p:pic>
        <p:nvPicPr>
          <p:cNvPr id="588" name="Picture 58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3048" y="2547951"/>
            <a:ext cx="163644" cy="342900"/>
          </a:xfrm>
          <a:prstGeom prst="rect">
            <a:avLst/>
          </a:prstGeom>
        </p:spPr>
      </p:pic>
      <p:pic>
        <p:nvPicPr>
          <p:cNvPr id="589" name="Picture 58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4546" y="3347139"/>
            <a:ext cx="163644" cy="342900"/>
          </a:xfrm>
          <a:prstGeom prst="rect">
            <a:avLst/>
          </a:prstGeom>
        </p:spPr>
      </p:pic>
      <p:pic>
        <p:nvPicPr>
          <p:cNvPr id="590" name="Picture 58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8284" y="3173091"/>
            <a:ext cx="163644" cy="342900"/>
          </a:xfrm>
          <a:prstGeom prst="rect">
            <a:avLst/>
          </a:prstGeom>
        </p:spPr>
      </p:pic>
      <p:pic>
        <p:nvPicPr>
          <p:cNvPr id="591" name="Picture 59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82502" y="3512142"/>
            <a:ext cx="163644" cy="342900"/>
          </a:xfrm>
          <a:prstGeom prst="rect">
            <a:avLst/>
          </a:prstGeom>
        </p:spPr>
      </p:pic>
      <p:pic>
        <p:nvPicPr>
          <p:cNvPr id="592" name="Picture 59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96328" y="3085158"/>
            <a:ext cx="163644" cy="342900"/>
          </a:xfrm>
          <a:prstGeom prst="rect">
            <a:avLst/>
          </a:prstGeom>
        </p:spPr>
      </p:pic>
      <p:pic>
        <p:nvPicPr>
          <p:cNvPr id="593" name="Picture 59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15750" y="3722302"/>
            <a:ext cx="163644" cy="342900"/>
          </a:xfrm>
          <a:prstGeom prst="rect">
            <a:avLst/>
          </a:prstGeom>
        </p:spPr>
      </p:pic>
      <p:pic>
        <p:nvPicPr>
          <p:cNvPr id="594" name="Picture 59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21646" y="3298437"/>
            <a:ext cx="163644" cy="342900"/>
          </a:xfrm>
          <a:prstGeom prst="rect">
            <a:avLst/>
          </a:prstGeom>
        </p:spPr>
      </p:pic>
      <p:pic>
        <p:nvPicPr>
          <p:cNvPr id="595" name="Picture 59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695185" y="2814903"/>
            <a:ext cx="163644" cy="342900"/>
          </a:xfrm>
          <a:prstGeom prst="rect">
            <a:avLst/>
          </a:prstGeom>
        </p:spPr>
      </p:pic>
      <p:pic>
        <p:nvPicPr>
          <p:cNvPr id="596" name="Picture 59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79312" y="2723725"/>
            <a:ext cx="163644" cy="342900"/>
          </a:xfrm>
          <a:prstGeom prst="rect">
            <a:avLst/>
          </a:prstGeom>
        </p:spPr>
      </p:pic>
      <p:pic>
        <p:nvPicPr>
          <p:cNvPr id="597" name="Picture 5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7772" y="2591400"/>
            <a:ext cx="163644" cy="342900"/>
          </a:xfrm>
          <a:prstGeom prst="rect">
            <a:avLst/>
          </a:prstGeom>
        </p:spPr>
      </p:pic>
      <p:pic>
        <p:nvPicPr>
          <p:cNvPr id="598" name="Picture 59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69961" y="2629183"/>
            <a:ext cx="163644" cy="342900"/>
          </a:xfrm>
          <a:prstGeom prst="rect">
            <a:avLst/>
          </a:prstGeom>
        </p:spPr>
      </p:pic>
      <p:pic>
        <p:nvPicPr>
          <p:cNvPr id="599" name="Picture 59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55374" y="2776991"/>
            <a:ext cx="127723" cy="240030"/>
          </a:xfrm>
          <a:prstGeom prst="rect">
            <a:avLst/>
          </a:prstGeom>
        </p:spPr>
      </p:pic>
      <p:pic>
        <p:nvPicPr>
          <p:cNvPr id="600" name="Picture 59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57379" y="3127397"/>
            <a:ext cx="163644" cy="342900"/>
          </a:xfrm>
          <a:prstGeom prst="rect">
            <a:avLst/>
          </a:prstGeom>
        </p:spPr>
      </p:pic>
      <p:pic>
        <p:nvPicPr>
          <p:cNvPr id="601" name="Picture 60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91527" y="2679266"/>
            <a:ext cx="163644" cy="342900"/>
          </a:xfrm>
          <a:prstGeom prst="rect">
            <a:avLst/>
          </a:prstGeom>
        </p:spPr>
      </p:pic>
      <p:pic>
        <p:nvPicPr>
          <p:cNvPr id="602" name="Picture 60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39971" y="2899048"/>
            <a:ext cx="163644" cy="342900"/>
          </a:xfrm>
          <a:prstGeom prst="rect">
            <a:avLst/>
          </a:prstGeom>
        </p:spPr>
      </p:pic>
      <p:pic>
        <p:nvPicPr>
          <p:cNvPr id="603" name="Picture 60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68797" y="2500536"/>
            <a:ext cx="163644" cy="342900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24633" y="2587830"/>
            <a:ext cx="163644" cy="342900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646278" y="3566072"/>
            <a:ext cx="163644" cy="342900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974141" y="2950313"/>
            <a:ext cx="163644" cy="342900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72790" y="2551762"/>
            <a:ext cx="163644" cy="342900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061062" y="3586481"/>
            <a:ext cx="163644" cy="342900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140373" y="2153612"/>
            <a:ext cx="163644" cy="342900"/>
          </a:xfrm>
          <a:prstGeom prst="rect">
            <a:avLst/>
          </a:prstGeom>
        </p:spPr>
      </p:pic>
      <p:pic>
        <p:nvPicPr>
          <p:cNvPr id="610" name="Picture 60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5822" y="3333377"/>
            <a:ext cx="163644" cy="342900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4470" y="3614285"/>
            <a:ext cx="163644" cy="342900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521717" y="2117474"/>
            <a:ext cx="182462" cy="342900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103745" y="3217787"/>
            <a:ext cx="182462" cy="342900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06203" y="2957399"/>
            <a:ext cx="182462" cy="342900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9324" y="2213287"/>
            <a:ext cx="182462" cy="342900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329405" y="2598761"/>
            <a:ext cx="182462" cy="342900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170246" y="2165974"/>
            <a:ext cx="182462" cy="342900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304016" y="3216145"/>
            <a:ext cx="182462" cy="342900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304748" y="2874066"/>
            <a:ext cx="182462" cy="342900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926096" y="2503315"/>
            <a:ext cx="182462" cy="342900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258631" y="3082134"/>
            <a:ext cx="182462" cy="342900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04009" y="2222906"/>
            <a:ext cx="182462" cy="342900"/>
          </a:xfrm>
          <a:prstGeom prst="rect">
            <a:avLst/>
          </a:prstGeom>
        </p:spPr>
      </p:pic>
      <p:pic>
        <p:nvPicPr>
          <p:cNvPr id="623" name="Picture 62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610097" y="3197189"/>
            <a:ext cx="182462" cy="342900"/>
          </a:xfrm>
          <a:prstGeom prst="rect">
            <a:avLst/>
          </a:prstGeom>
        </p:spPr>
      </p:pic>
      <p:pic>
        <p:nvPicPr>
          <p:cNvPr id="624" name="Picture 62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257853" y="2117942"/>
            <a:ext cx="182462" cy="342900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87542" y="2714519"/>
            <a:ext cx="182462" cy="342900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92608" y="3226811"/>
            <a:ext cx="182462" cy="342900"/>
          </a:xfrm>
          <a:prstGeom prst="rect">
            <a:avLst/>
          </a:prstGeom>
        </p:spPr>
      </p:pic>
      <p:pic>
        <p:nvPicPr>
          <p:cNvPr id="627" name="Picture 6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996939" y="2500536"/>
            <a:ext cx="182462" cy="342900"/>
          </a:xfrm>
          <a:prstGeom prst="rect">
            <a:avLst/>
          </a:prstGeom>
        </p:spPr>
      </p:pic>
      <p:pic>
        <p:nvPicPr>
          <p:cNvPr id="628" name="Picture 62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802802" y="2178239"/>
            <a:ext cx="182462" cy="342900"/>
          </a:xfrm>
          <a:prstGeom prst="rect">
            <a:avLst/>
          </a:prstGeom>
        </p:spPr>
      </p:pic>
      <p:pic>
        <p:nvPicPr>
          <p:cNvPr id="629" name="Picture 62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1831" y="2369152"/>
            <a:ext cx="163644" cy="342900"/>
          </a:xfrm>
          <a:prstGeom prst="rect">
            <a:avLst/>
          </a:prstGeom>
        </p:spPr>
      </p:pic>
      <p:pic>
        <p:nvPicPr>
          <p:cNvPr id="630" name="Picture 62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70877" y="2600378"/>
            <a:ext cx="92694" cy="240030"/>
          </a:xfrm>
          <a:prstGeom prst="rect">
            <a:avLst/>
          </a:prstGeom>
        </p:spPr>
      </p:pic>
      <p:pic>
        <p:nvPicPr>
          <p:cNvPr id="631" name="Picture 63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69823" y="2702178"/>
            <a:ext cx="163644" cy="342900"/>
          </a:xfrm>
          <a:prstGeom prst="rect">
            <a:avLst/>
          </a:prstGeom>
        </p:spPr>
      </p:pic>
      <p:pic>
        <p:nvPicPr>
          <p:cNvPr id="632" name="Picture 6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51899" y="2242421"/>
            <a:ext cx="163644" cy="342900"/>
          </a:xfrm>
          <a:prstGeom prst="rect">
            <a:avLst/>
          </a:prstGeom>
        </p:spPr>
      </p:pic>
      <p:pic>
        <p:nvPicPr>
          <p:cNvPr id="633" name="Picture 6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55637" y="2068373"/>
            <a:ext cx="163644" cy="342900"/>
          </a:xfrm>
          <a:prstGeom prst="rect">
            <a:avLst/>
          </a:prstGeom>
        </p:spPr>
      </p:pic>
      <p:pic>
        <p:nvPicPr>
          <p:cNvPr id="634" name="Picture 63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39333" y="3275843"/>
            <a:ext cx="182462" cy="342900"/>
          </a:xfrm>
          <a:prstGeom prst="rect">
            <a:avLst/>
          </a:prstGeom>
        </p:spPr>
      </p:pic>
      <p:pic>
        <p:nvPicPr>
          <p:cNvPr id="635" name="Picture 63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92471" y="2714519"/>
            <a:ext cx="182462" cy="342900"/>
          </a:xfrm>
          <a:prstGeom prst="rect">
            <a:avLst/>
          </a:prstGeom>
        </p:spPr>
      </p:pic>
      <p:pic>
        <p:nvPicPr>
          <p:cNvPr id="636" name="Picture 6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49277" y="3666369"/>
            <a:ext cx="163644" cy="342900"/>
          </a:xfrm>
          <a:prstGeom prst="rect">
            <a:avLst/>
          </a:prstGeom>
        </p:spPr>
      </p:pic>
      <p:pic>
        <p:nvPicPr>
          <p:cNvPr id="637" name="Picture 6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63103" y="3239385"/>
            <a:ext cx="163644" cy="342900"/>
          </a:xfrm>
          <a:prstGeom prst="rect">
            <a:avLst/>
          </a:prstGeom>
        </p:spPr>
      </p:pic>
      <p:pic>
        <p:nvPicPr>
          <p:cNvPr id="638" name="Picture 6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63103" y="2617584"/>
            <a:ext cx="163644" cy="342900"/>
          </a:xfrm>
          <a:prstGeom prst="rect">
            <a:avLst/>
          </a:prstGeom>
        </p:spPr>
      </p:pic>
      <p:pic>
        <p:nvPicPr>
          <p:cNvPr id="639" name="Picture 6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68999" y="2193719"/>
            <a:ext cx="163644" cy="342900"/>
          </a:xfrm>
          <a:prstGeom prst="rect">
            <a:avLst/>
          </a:prstGeom>
        </p:spPr>
      </p:pic>
      <p:pic>
        <p:nvPicPr>
          <p:cNvPr id="640" name="Picture 63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2266" y="3261787"/>
            <a:ext cx="127723" cy="240030"/>
          </a:xfrm>
          <a:prstGeom prst="rect">
            <a:avLst/>
          </a:prstGeom>
        </p:spPr>
      </p:pic>
      <p:pic>
        <p:nvPicPr>
          <p:cNvPr id="641" name="Picture 6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24271" y="3612193"/>
            <a:ext cx="163644" cy="342900"/>
          </a:xfrm>
          <a:prstGeom prst="rect">
            <a:avLst/>
          </a:prstGeom>
        </p:spPr>
      </p:pic>
      <p:pic>
        <p:nvPicPr>
          <p:cNvPr id="642" name="Picture 6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4097" y="3572711"/>
            <a:ext cx="163644" cy="342900"/>
          </a:xfrm>
          <a:prstGeom prst="rect">
            <a:avLst/>
          </a:prstGeom>
        </p:spPr>
      </p:pic>
      <p:pic>
        <p:nvPicPr>
          <p:cNvPr id="643" name="Picture 6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71443" y="3641927"/>
            <a:ext cx="163644" cy="342900"/>
          </a:xfrm>
          <a:prstGeom prst="rect">
            <a:avLst/>
          </a:prstGeom>
        </p:spPr>
      </p:pic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58419" y="3164062"/>
            <a:ext cx="163644" cy="342900"/>
          </a:xfrm>
          <a:prstGeom prst="rect">
            <a:avLst/>
          </a:prstGeom>
        </p:spPr>
      </p:pic>
      <p:pic>
        <p:nvPicPr>
          <p:cNvPr id="645" name="Picture 6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4625" y="3389493"/>
            <a:ext cx="163644" cy="342900"/>
          </a:xfrm>
          <a:prstGeom prst="rect">
            <a:avLst/>
          </a:prstGeom>
        </p:spPr>
      </p:pic>
      <p:pic>
        <p:nvPicPr>
          <p:cNvPr id="646" name="Picture 6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506863" y="3383844"/>
            <a:ext cx="163644" cy="342900"/>
          </a:xfrm>
          <a:prstGeom prst="rect">
            <a:avLst/>
          </a:prstGeom>
        </p:spPr>
      </p:pic>
      <p:pic>
        <p:nvPicPr>
          <p:cNvPr id="647" name="Picture 6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035689" y="2985332"/>
            <a:ext cx="163644" cy="342900"/>
          </a:xfrm>
          <a:prstGeom prst="rect">
            <a:avLst/>
          </a:prstGeom>
        </p:spPr>
      </p:pic>
      <p:pic>
        <p:nvPicPr>
          <p:cNvPr id="648" name="Picture 6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91525" y="3072626"/>
            <a:ext cx="163644" cy="342900"/>
          </a:xfrm>
          <a:prstGeom prst="rect">
            <a:avLst/>
          </a:prstGeom>
        </p:spPr>
      </p:pic>
      <p:pic>
        <p:nvPicPr>
          <p:cNvPr id="649" name="Picture 64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1033" y="3435109"/>
            <a:ext cx="163644" cy="342900"/>
          </a:xfrm>
          <a:prstGeom prst="rect">
            <a:avLst/>
          </a:prstGeom>
        </p:spPr>
      </p:pic>
      <p:pic>
        <p:nvPicPr>
          <p:cNvPr id="650" name="Picture 64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39682" y="3036558"/>
            <a:ext cx="163644" cy="342900"/>
          </a:xfrm>
          <a:prstGeom prst="rect">
            <a:avLst/>
          </a:prstGeom>
        </p:spPr>
      </p:pic>
      <p:pic>
        <p:nvPicPr>
          <p:cNvPr id="651" name="Picture 65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907265" y="2638408"/>
            <a:ext cx="163644" cy="342900"/>
          </a:xfrm>
          <a:prstGeom prst="rect">
            <a:avLst/>
          </a:prstGeom>
        </p:spPr>
      </p:pic>
      <p:pic>
        <p:nvPicPr>
          <p:cNvPr id="652" name="Picture 65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2714" y="3818173"/>
            <a:ext cx="163644" cy="342900"/>
          </a:xfrm>
          <a:prstGeom prst="rect">
            <a:avLst/>
          </a:prstGeom>
        </p:spPr>
      </p:pic>
      <p:pic>
        <p:nvPicPr>
          <p:cNvPr id="653" name="Picture 65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288609" y="2602270"/>
            <a:ext cx="182462" cy="342900"/>
          </a:xfrm>
          <a:prstGeom prst="rect">
            <a:avLst/>
          </a:prstGeom>
        </p:spPr>
      </p:pic>
      <p:pic>
        <p:nvPicPr>
          <p:cNvPr id="654" name="Picture 65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870637" y="3702583"/>
            <a:ext cx="182462" cy="342900"/>
          </a:xfrm>
          <a:prstGeom prst="rect">
            <a:avLst/>
          </a:prstGeom>
        </p:spPr>
      </p:pic>
      <p:pic>
        <p:nvPicPr>
          <p:cNvPr id="655" name="Picture 65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972407" y="3617509"/>
            <a:ext cx="182462" cy="342900"/>
          </a:xfrm>
          <a:prstGeom prst="rect">
            <a:avLst/>
          </a:prstGeom>
        </p:spPr>
      </p:pic>
      <p:pic>
        <p:nvPicPr>
          <p:cNvPr id="656" name="Picture 65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73095" y="3442195"/>
            <a:ext cx="182462" cy="342900"/>
          </a:xfrm>
          <a:prstGeom prst="rect">
            <a:avLst/>
          </a:prstGeom>
        </p:spPr>
      </p:pic>
      <p:pic>
        <p:nvPicPr>
          <p:cNvPr id="657" name="Picture 65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86216" y="2698083"/>
            <a:ext cx="182462" cy="342900"/>
          </a:xfrm>
          <a:prstGeom prst="rect">
            <a:avLst/>
          </a:prstGeom>
        </p:spPr>
      </p:pic>
      <p:pic>
        <p:nvPicPr>
          <p:cNvPr id="658" name="Picture 65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096297" y="3083557"/>
            <a:ext cx="182462" cy="342900"/>
          </a:xfrm>
          <a:prstGeom prst="rect">
            <a:avLst/>
          </a:prstGeom>
        </p:spPr>
      </p:pic>
      <p:pic>
        <p:nvPicPr>
          <p:cNvPr id="659" name="Picture 65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937138" y="2650770"/>
            <a:ext cx="182462" cy="342900"/>
          </a:xfrm>
          <a:prstGeom prst="rect">
            <a:avLst/>
          </a:prstGeom>
        </p:spPr>
      </p:pic>
      <p:pic>
        <p:nvPicPr>
          <p:cNvPr id="660" name="Picture 65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070908" y="3700941"/>
            <a:ext cx="182462" cy="342900"/>
          </a:xfrm>
          <a:prstGeom prst="rect">
            <a:avLst/>
          </a:prstGeom>
        </p:spPr>
      </p:pic>
      <p:pic>
        <p:nvPicPr>
          <p:cNvPr id="661" name="Picture 66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071640" y="3358862"/>
            <a:ext cx="182462" cy="342900"/>
          </a:xfrm>
          <a:prstGeom prst="rect">
            <a:avLst/>
          </a:prstGeom>
        </p:spPr>
      </p:pic>
      <p:pic>
        <p:nvPicPr>
          <p:cNvPr id="662" name="Picture 66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692988" y="2988111"/>
            <a:ext cx="182462" cy="342900"/>
          </a:xfrm>
          <a:prstGeom prst="rect">
            <a:avLst/>
          </a:prstGeom>
        </p:spPr>
      </p:pic>
      <p:pic>
        <p:nvPicPr>
          <p:cNvPr id="663" name="Picture 66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025523" y="3566930"/>
            <a:ext cx="182462" cy="342900"/>
          </a:xfrm>
          <a:prstGeom prst="rect">
            <a:avLst/>
          </a:prstGeom>
        </p:spPr>
      </p:pic>
      <p:pic>
        <p:nvPicPr>
          <p:cNvPr id="664" name="Picture 66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0901" y="2707702"/>
            <a:ext cx="182462" cy="342900"/>
          </a:xfrm>
          <a:prstGeom prst="rect">
            <a:avLst/>
          </a:prstGeom>
        </p:spPr>
      </p:pic>
      <p:pic>
        <p:nvPicPr>
          <p:cNvPr id="665" name="Picture 66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376989" y="3681985"/>
            <a:ext cx="182462" cy="342900"/>
          </a:xfrm>
          <a:prstGeom prst="rect">
            <a:avLst/>
          </a:prstGeom>
        </p:spPr>
      </p:pic>
      <p:pic>
        <p:nvPicPr>
          <p:cNvPr id="666" name="Picture 66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91951" y="3618938"/>
            <a:ext cx="182462" cy="342900"/>
          </a:xfrm>
          <a:prstGeom prst="rect">
            <a:avLst/>
          </a:prstGeom>
        </p:spPr>
      </p:pic>
      <p:pic>
        <p:nvPicPr>
          <p:cNvPr id="667" name="Picture 66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024745" y="2602738"/>
            <a:ext cx="182462" cy="342900"/>
          </a:xfrm>
          <a:prstGeom prst="rect">
            <a:avLst/>
          </a:prstGeom>
        </p:spPr>
      </p:pic>
      <p:pic>
        <p:nvPicPr>
          <p:cNvPr id="668" name="Picture 66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354434" y="3199315"/>
            <a:ext cx="182462" cy="342900"/>
          </a:xfrm>
          <a:prstGeom prst="rect">
            <a:avLst/>
          </a:prstGeom>
        </p:spPr>
      </p:pic>
      <p:pic>
        <p:nvPicPr>
          <p:cNvPr id="669" name="Picture 66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59500" y="3711607"/>
            <a:ext cx="182462" cy="342900"/>
          </a:xfrm>
          <a:prstGeom prst="rect">
            <a:avLst/>
          </a:prstGeom>
        </p:spPr>
      </p:pic>
      <p:pic>
        <p:nvPicPr>
          <p:cNvPr id="670" name="Picture 66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63831" y="2985332"/>
            <a:ext cx="182462" cy="342900"/>
          </a:xfrm>
          <a:prstGeom prst="rect">
            <a:avLst/>
          </a:prstGeom>
        </p:spPr>
      </p:pic>
      <p:pic>
        <p:nvPicPr>
          <p:cNvPr id="671" name="Picture 67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69694" y="2663035"/>
            <a:ext cx="182462" cy="342900"/>
          </a:xfrm>
          <a:prstGeom prst="rect">
            <a:avLst/>
          </a:prstGeom>
        </p:spPr>
      </p:pic>
      <p:pic>
        <p:nvPicPr>
          <p:cNvPr id="672" name="Picture 67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76813" y="3568267"/>
            <a:ext cx="182462" cy="342900"/>
          </a:xfrm>
          <a:prstGeom prst="rect">
            <a:avLst/>
          </a:prstGeom>
        </p:spPr>
      </p:pic>
      <p:pic>
        <p:nvPicPr>
          <p:cNvPr id="673" name="Picture 67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37769" y="3085174"/>
            <a:ext cx="92694" cy="240030"/>
          </a:xfrm>
          <a:prstGeom prst="rect">
            <a:avLst/>
          </a:prstGeom>
        </p:spPr>
      </p:pic>
      <p:pic>
        <p:nvPicPr>
          <p:cNvPr id="674" name="Picture 67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292469" y="3580228"/>
            <a:ext cx="163644" cy="342900"/>
          </a:xfrm>
          <a:prstGeom prst="rect">
            <a:avLst/>
          </a:prstGeom>
        </p:spPr>
      </p:pic>
      <p:pic>
        <p:nvPicPr>
          <p:cNvPr id="675" name="Picture 67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36715" y="3186974"/>
            <a:ext cx="163644" cy="342900"/>
          </a:xfrm>
          <a:prstGeom prst="rect">
            <a:avLst/>
          </a:prstGeom>
        </p:spPr>
      </p:pic>
      <p:pic>
        <p:nvPicPr>
          <p:cNvPr id="676" name="Picture 67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18791" y="2727217"/>
            <a:ext cx="163644" cy="342900"/>
          </a:xfrm>
          <a:prstGeom prst="rect">
            <a:avLst/>
          </a:prstGeom>
        </p:spPr>
      </p:pic>
      <p:pic>
        <p:nvPicPr>
          <p:cNvPr id="677" name="Picture 6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622529" y="2553169"/>
            <a:ext cx="163644" cy="342900"/>
          </a:xfrm>
          <a:prstGeom prst="rect">
            <a:avLst/>
          </a:prstGeom>
        </p:spPr>
      </p:pic>
      <p:pic>
        <p:nvPicPr>
          <p:cNvPr id="678" name="Picture 67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29995" y="3724181"/>
            <a:ext cx="163644" cy="342900"/>
          </a:xfrm>
          <a:prstGeom prst="rect">
            <a:avLst/>
          </a:prstGeom>
        </p:spPr>
      </p:pic>
      <p:pic>
        <p:nvPicPr>
          <p:cNvPr id="679" name="Picture 67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29995" y="3102380"/>
            <a:ext cx="163644" cy="342900"/>
          </a:xfrm>
          <a:prstGeom prst="rect">
            <a:avLst/>
          </a:prstGeom>
        </p:spPr>
      </p:pic>
      <p:pic>
        <p:nvPicPr>
          <p:cNvPr id="680" name="Picture 67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35891" y="2678515"/>
            <a:ext cx="163644" cy="342900"/>
          </a:xfrm>
          <a:prstGeom prst="rect">
            <a:avLst/>
          </a:prstGeom>
        </p:spPr>
      </p:pic>
      <p:pic>
        <p:nvPicPr>
          <p:cNvPr id="681" name="Picture 68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28852" y="3453926"/>
            <a:ext cx="163644" cy="342900"/>
          </a:xfrm>
          <a:prstGeom prst="rect">
            <a:avLst/>
          </a:prstGeom>
        </p:spPr>
      </p:pic>
      <p:pic>
        <p:nvPicPr>
          <p:cNvPr id="682" name="Picture 68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12979" y="3362748"/>
            <a:ext cx="163644" cy="342900"/>
          </a:xfrm>
          <a:prstGeom prst="rect">
            <a:avLst/>
          </a:prstGeom>
        </p:spPr>
      </p:pic>
      <p:pic>
        <p:nvPicPr>
          <p:cNvPr id="683" name="Picture 68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303061" y="3224239"/>
            <a:ext cx="163644" cy="342900"/>
          </a:xfrm>
          <a:prstGeom prst="rect">
            <a:avLst/>
          </a:prstGeom>
        </p:spPr>
      </p:pic>
      <p:pic>
        <p:nvPicPr>
          <p:cNvPr id="684" name="Picture 68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71439" y="3230423"/>
            <a:ext cx="163644" cy="342900"/>
          </a:xfrm>
          <a:prstGeom prst="rect">
            <a:avLst/>
          </a:prstGeom>
        </p:spPr>
      </p:pic>
      <p:pic>
        <p:nvPicPr>
          <p:cNvPr id="685" name="Picture 68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03628" y="3268206"/>
            <a:ext cx="163644" cy="342900"/>
          </a:xfrm>
          <a:prstGeom prst="rect">
            <a:avLst/>
          </a:prstGeom>
        </p:spPr>
      </p:pic>
      <p:pic>
        <p:nvPicPr>
          <p:cNvPr id="686" name="Picture 68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989339" y="3183911"/>
            <a:ext cx="163644" cy="342900"/>
          </a:xfrm>
          <a:prstGeom prst="rect">
            <a:avLst/>
          </a:prstGeom>
        </p:spPr>
      </p:pic>
      <p:pic>
        <p:nvPicPr>
          <p:cNvPr id="687" name="Picture 68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651251" y="2788041"/>
            <a:ext cx="163644" cy="342900"/>
          </a:xfrm>
          <a:prstGeom prst="rect">
            <a:avLst/>
          </a:prstGeom>
        </p:spPr>
      </p:pic>
      <p:pic>
        <p:nvPicPr>
          <p:cNvPr id="688" name="Picture 68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185399" y="2339910"/>
            <a:ext cx="163644" cy="342900"/>
          </a:xfrm>
          <a:prstGeom prst="rect">
            <a:avLst/>
          </a:prstGeom>
        </p:spPr>
      </p:pic>
      <p:pic>
        <p:nvPicPr>
          <p:cNvPr id="689" name="Picture 68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97617" y="2878431"/>
            <a:ext cx="182462" cy="342900"/>
          </a:xfrm>
          <a:prstGeom prst="rect">
            <a:avLst/>
          </a:prstGeom>
        </p:spPr>
      </p:pic>
      <p:pic>
        <p:nvPicPr>
          <p:cNvPr id="690" name="Picture 68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623277" y="2259405"/>
            <a:ext cx="182462" cy="3429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19968" y="2163959"/>
            <a:ext cx="182462" cy="342900"/>
          </a:xfrm>
          <a:prstGeom prst="rect">
            <a:avLst/>
          </a:prstGeom>
        </p:spPr>
      </p:pic>
      <p:pic>
        <p:nvPicPr>
          <p:cNvPr id="692" name="Picture 69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552503" y="2742778"/>
            <a:ext cx="182462" cy="342900"/>
          </a:xfrm>
          <a:prstGeom prst="rect">
            <a:avLst/>
          </a:prstGeom>
        </p:spPr>
      </p:pic>
      <p:pic>
        <p:nvPicPr>
          <p:cNvPr id="693" name="Picture 69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81414" y="2375163"/>
            <a:ext cx="182462" cy="342900"/>
          </a:xfrm>
          <a:prstGeom prst="rect">
            <a:avLst/>
          </a:prstGeom>
        </p:spPr>
      </p:pic>
      <p:pic>
        <p:nvPicPr>
          <p:cNvPr id="694" name="Picture 69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1086480" y="2887455"/>
            <a:ext cx="182462" cy="342900"/>
          </a:xfrm>
          <a:prstGeom prst="rect">
            <a:avLst/>
          </a:prstGeom>
        </p:spPr>
      </p:pic>
      <p:pic>
        <p:nvPicPr>
          <p:cNvPr id="695" name="Picture 69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4749" y="2261022"/>
            <a:ext cx="92694" cy="240030"/>
          </a:xfrm>
          <a:prstGeom prst="rect">
            <a:avLst/>
          </a:prstGeom>
        </p:spPr>
      </p:pic>
      <p:pic>
        <p:nvPicPr>
          <p:cNvPr id="696" name="Picture 69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3695" y="2362822"/>
            <a:ext cx="163644" cy="342900"/>
          </a:xfrm>
          <a:prstGeom prst="rect">
            <a:avLst/>
          </a:prstGeom>
        </p:spPr>
      </p:pic>
      <p:pic>
        <p:nvPicPr>
          <p:cNvPr id="697" name="Picture 6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43149" y="3327013"/>
            <a:ext cx="163644" cy="342900"/>
          </a:xfrm>
          <a:prstGeom prst="rect">
            <a:avLst/>
          </a:prstGeom>
        </p:spPr>
      </p:pic>
      <p:pic>
        <p:nvPicPr>
          <p:cNvPr id="698" name="Picture 69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56975" y="2900029"/>
            <a:ext cx="163644" cy="342900"/>
          </a:xfrm>
          <a:prstGeom prst="rect">
            <a:avLst/>
          </a:prstGeom>
        </p:spPr>
      </p:pic>
      <p:pic>
        <p:nvPicPr>
          <p:cNvPr id="699" name="Picture 69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56975" y="2278228"/>
            <a:ext cx="163644" cy="342900"/>
          </a:xfrm>
          <a:prstGeom prst="rect">
            <a:avLst/>
          </a:prstGeom>
        </p:spPr>
      </p:pic>
      <p:pic>
        <p:nvPicPr>
          <p:cNvPr id="700" name="Picture 69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817372" y="2595294"/>
            <a:ext cx="163644" cy="342900"/>
          </a:xfrm>
          <a:prstGeom prst="rect">
            <a:avLst/>
          </a:prstGeom>
        </p:spPr>
      </p:pic>
      <p:pic>
        <p:nvPicPr>
          <p:cNvPr id="701" name="Picture 70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45122" y="1366083"/>
            <a:ext cx="163644" cy="342900"/>
          </a:xfrm>
          <a:prstGeom prst="rect">
            <a:avLst/>
          </a:prstGeom>
        </p:spPr>
      </p:pic>
      <p:pic>
        <p:nvPicPr>
          <p:cNvPr id="702" name="Picture 70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51520" y="2147163"/>
            <a:ext cx="163644" cy="342900"/>
          </a:xfrm>
          <a:prstGeom prst="rect">
            <a:avLst/>
          </a:prstGeom>
        </p:spPr>
      </p:pic>
      <p:pic>
        <p:nvPicPr>
          <p:cNvPr id="703" name="Picture 70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99964" y="2366945"/>
            <a:ext cx="163644" cy="342900"/>
          </a:xfrm>
          <a:prstGeom prst="rect">
            <a:avLst/>
          </a:prstGeom>
        </p:spPr>
      </p:pic>
      <p:pic>
        <p:nvPicPr>
          <p:cNvPr id="704" name="Picture 70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28790" y="1968433"/>
            <a:ext cx="163644" cy="342900"/>
          </a:xfrm>
          <a:prstGeom prst="rect">
            <a:avLst/>
          </a:prstGeom>
        </p:spPr>
      </p:pic>
      <p:pic>
        <p:nvPicPr>
          <p:cNvPr id="705" name="Picture 70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84626" y="2055727"/>
            <a:ext cx="163644" cy="342900"/>
          </a:xfrm>
          <a:prstGeom prst="rect">
            <a:avLst/>
          </a:prstGeom>
        </p:spPr>
      </p:pic>
      <p:pic>
        <p:nvPicPr>
          <p:cNvPr id="706" name="Picture 70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06271" y="3033969"/>
            <a:ext cx="163644" cy="342900"/>
          </a:xfrm>
          <a:prstGeom prst="rect">
            <a:avLst/>
          </a:prstGeom>
        </p:spPr>
      </p:pic>
      <p:pic>
        <p:nvPicPr>
          <p:cNvPr id="707" name="Picture 70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34134" y="2418210"/>
            <a:ext cx="163644" cy="342900"/>
          </a:xfrm>
          <a:prstGeom prst="rect">
            <a:avLst/>
          </a:prstGeom>
        </p:spPr>
      </p:pic>
      <p:pic>
        <p:nvPicPr>
          <p:cNvPr id="708" name="Picture 70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21055" y="3054378"/>
            <a:ext cx="163644" cy="342900"/>
          </a:xfrm>
          <a:prstGeom prst="rect">
            <a:avLst/>
          </a:prstGeom>
        </p:spPr>
      </p:pic>
      <p:pic>
        <p:nvPicPr>
          <p:cNvPr id="709" name="Picture 70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00366" y="1621509"/>
            <a:ext cx="163644" cy="342900"/>
          </a:xfrm>
          <a:prstGeom prst="rect">
            <a:avLst/>
          </a:prstGeom>
        </p:spPr>
      </p:pic>
      <p:pic>
        <p:nvPicPr>
          <p:cNvPr id="710" name="Picture 70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981710" y="1585371"/>
            <a:ext cx="182462" cy="342900"/>
          </a:xfrm>
          <a:prstGeom prst="rect">
            <a:avLst/>
          </a:prstGeom>
        </p:spPr>
      </p:pic>
      <p:pic>
        <p:nvPicPr>
          <p:cNvPr id="711" name="Picture 7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563738" y="2685684"/>
            <a:ext cx="182462" cy="342900"/>
          </a:xfrm>
          <a:prstGeom prst="rect">
            <a:avLst/>
          </a:prstGeom>
        </p:spPr>
      </p:pic>
      <p:pic>
        <p:nvPicPr>
          <p:cNvPr id="712" name="Picture 7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46086" y="1341665"/>
            <a:ext cx="182462" cy="342900"/>
          </a:xfrm>
          <a:prstGeom prst="rect">
            <a:avLst/>
          </a:prstGeom>
        </p:spPr>
      </p:pic>
      <p:pic>
        <p:nvPicPr>
          <p:cNvPr id="713" name="Picture 71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89398" y="2066658"/>
            <a:ext cx="182462" cy="342900"/>
          </a:xfrm>
          <a:prstGeom prst="rect">
            <a:avLst/>
          </a:prstGeom>
        </p:spPr>
      </p:pic>
      <p:pic>
        <p:nvPicPr>
          <p:cNvPr id="714" name="Picture 71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30239" y="1633871"/>
            <a:ext cx="182462" cy="342900"/>
          </a:xfrm>
          <a:prstGeom prst="rect">
            <a:avLst/>
          </a:prstGeom>
        </p:spPr>
      </p:pic>
      <p:pic>
        <p:nvPicPr>
          <p:cNvPr id="715" name="Picture 7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64009" y="2684042"/>
            <a:ext cx="182462" cy="342900"/>
          </a:xfrm>
          <a:prstGeom prst="rect">
            <a:avLst/>
          </a:prstGeom>
        </p:spPr>
      </p:pic>
      <p:pic>
        <p:nvPicPr>
          <p:cNvPr id="716" name="Picture 7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64741" y="2341963"/>
            <a:ext cx="182462" cy="342900"/>
          </a:xfrm>
          <a:prstGeom prst="rect">
            <a:avLst/>
          </a:prstGeom>
        </p:spPr>
      </p:pic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386089" y="1971212"/>
            <a:ext cx="182462" cy="342900"/>
          </a:xfrm>
          <a:prstGeom prst="rect">
            <a:avLst/>
          </a:prstGeom>
        </p:spPr>
      </p:pic>
      <p:pic>
        <p:nvPicPr>
          <p:cNvPr id="718" name="Picture 71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18624" y="2550031"/>
            <a:ext cx="182462" cy="342900"/>
          </a:xfrm>
          <a:prstGeom prst="rect">
            <a:avLst/>
          </a:prstGeom>
        </p:spPr>
      </p:pic>
      <p:pic>
        <p:nvPicPr>
          <p:cNvPr id="719" name="Picture 71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070090" y="2665086"/>
            <a:ext cx="182462" cy="342900"/>
          </a:xfrm>
          <a:prstGeom prst="rect">
            <a:avLst/>
          </a:prstGeom>
        </p:spPr>
      </p:pic>
      <p:pic>
        <p:nvPicPr>
          <p:cNvPr id="720" name="Picture 71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65630" y="1343094"/>
            <a:ext cx="182462" cy="342900"/>
          </a:xfrm>
          <a:prstGeom prst="rect">
            <a:avLst/>
          </a:prstGeom>
        </p:spPr>
      </p:pic>
      <p:pic>
        <p:nvPicPr>
          <p:cNvPr id="721" name="Picture 72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17846" y="1585839"/>
            <a:ext cx="182462" cy="342900"/>
          </a:xfrm>
          <a:prstGeom prst="rect">
            <a:avLst/>
          </a:prstGeom>
        </p:spPr>
      </p:pic>
      <p:pic>
        <p:nvPicPr>
          <p:cNvPr id="722" name="Picture 72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047535" y="2182416"/>
            <a:ext cx="182462" cy="342900"/>
          </a:xfrm>
          <a:prstGeom prst="rect">
            <a:avLst/>
          </a:prstGeom>
        </p:spPr>
      </p:pic>
      <p:pic>
        <p:nvPicPr>
          <p:cNvPr id="723" name="Picture 72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52601" y="2694708"/>
            <a:ext cx="182462" cy="342900"/>
          </a:xfrm>
          <a:prstGeom prst="rect">
            <a:avLst/>
          </a:prstGeom>
        </p:spPr>
      </p:pic>
      <p:pic>
        <p:nvPicPr>
          <p:cNvPr id="724" name="Picture 72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456932" y="1968433"/>
            <a:ext cx="182462" cy="342900"/>
          </a:xfrm>
          <a:prstGeom prst="rect">
            <a:avLst/>
          </a:prstGeom>
        </p:spPr>
      </p:pic>
      <p:pic>
        <p:nvPicPr>
          <p:cNvPr id="725" name="Picture 72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62795" y="1646136"/>
            <a:ext cx="182462" cy="342900"/>
          </a:xfrm>
          <a:prstGeom prst="rect">
            <a:avLst/>
          </a:prstGeom>
        </p:spPr>
      </p:pic>
      <p:pic>
        <p:nvPicPr>
          <p:cNvPr id="726" name="Picture 7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450492" y="1292423"/>
            <a:ext cx="182462" cy="342900"/>
          </a:xfrm>
          <a:prstGeom prst="rect">
            <a:avLst/>
          </a:prstGeom>
        </p:spPr>
      </p:pic>
      <p:pic>
        <p:nvPicPr>
          <p:cNvPr id="727" name="Picture 72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30870" y="2068275"/>
            <a:ext cx="92694" cy="240030"/>
          </a:xfrm>
          <a:prstGeom prst="rect">
            <a:avLst/>
          </a:prstGeom>
        </p:spPr>
      </p:pic>
      <p:pic>
        <p:nvPicPr>
          <p:cNvPr id="728" name="Picture 72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66148" y="1304384"/>
            <a:ext cx="163644" cy="342900"/>
          </a:xfrm>
          <a:prstGeom prst="rect">
            <a:avLst/>
          </a:prstGeom>
        </p:spPr>
      </p:pic>
      <p:pic>
        <p:nvPicPr>
          <p:cNvPr id="729" name="Picture 72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729816" y="2170075"/>
            <a:ext cx="163644" cy="342900"/>
          </a:xfrm>
          <a:prstGeom prst="rect">
            <a:avLst/>
          </a:prstGeom>
        </p:spPr>
      </p:pic>
      <p:pic>
        <p:nvPicPr>
          <p:cNvPr id="730" name="Picture 72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11892" y="1710318"/>
            <a:ext cx="163644" cy="342900"/>
          </a:xfrm>
          <a:prstGeom prst="rect">
            <a:avLst/>
          </a:prstGeom>
        </p:spPr>
      </p:pic>
      <p:pic>
        <p:nvPicPr>
          <p:cNvPr id="731" name="Picture 73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15630" y="1536270"/>
            <a:ext cx="163644" cy="342900"/>
          </a:xfrm>
          <a:prstGeom prst="rect">
            <a:avLst/>
          </a:prstGeom>
        </p:spPr>
      </p:pic>
      <p:pic>
        <p:nvPicPr>
          <p:cNvPr id="732" name="Picture 73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09270" y="3134266"/>
            <a:ext cx="163644" cy="342900"/>
          </a:xfrm>
          <a:prstGeom prst="rect">
            <a:avLst/>
          </a:prstGeom>
        </p:spPr>
      </p:pic>
      <p:pic>
        <p:nvPicPr>
          <p:cNvPr id="733" name="Picture 7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23096" y="2707282"/>
            <a:ext cx="163644" cy="342900"/>
          </a:xfrm>
          <a:prstGeom prst="rect">
            <a:avLst/>
          </a:prstGeom>
        </p:spPr>
      </p:pic>
      <p:pic>
        <p:nvPicPr>
          <p:cNvPr id="734" name="Picture 7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23096" y="2085481"/>
            <a:ext cx="163644" cy="342900"/>
          </a:xfrm>
          <a:prstGeom prst="rect">
            <a:avLst/>
          </a:prstGeom>
        </p:spPr>
      </p:pic>
      <p:pic>
        <p:nvPicPr>
          <p:cNvPr id="735" name="Picture 7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28992" y="1661616"/>
            <a:ext cx="163644" cy="342900"/>
          </a:xfrm>
          <a:prstGeom prst="rect">
            <a:avLst/>
          </a:prstGeom>
        </p:spPr>
      </p:pic>
      <p:pic>
        <p:nvPicPr>
          <p:cNvPr id="736" name="Picture 7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74189" y="3543126"/>
            <a:ext cx="163644" cy="342900"/>
          </a:xfrm>
          <a:prstGeom prst="rect">
            <a:avLst/>
          </a:prstGeom>
        </p:spPr>
      </p:pic>
      <p:pic>
        <p:nvPicPr>
          <p:cNvPr id="737" name="Picture 7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01939" y="2313915"/>
            <a:ext cx="163644" cy="342900"/>
          </a:xfrm>
          <a:prstGeom prst="rect">
            <a:avLst/>
          </a:prstGeom>
        </p:spPr>
      </p:pic>
      <p:pic>
        <p:nvPicPr>
          <p:cNvPr id="738" name="Picture 7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08337" y="3094995"/>
            <a:ext cx="163644" cy="342900"/>
          </a:xfrm>
          <a:prstGeom prst="rect">
            <a:avLst/>
          </a:prstGeom>
        </p:spPr>
      </p:pic>
      <p:pic>
        <p:nvPicPr>
          <p:cNvPr id="739" name="Picture 7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56781" y="3314777"/>
            <a:ext cx="163644" cy="342900"/>
          </a:xfrm>
          <a:prstGeom prst="rect">
            <a:avLst/>
          </a:prstGeom>
        </p:spPr>
      </p:pic>
      <p:pic>
        <p:nvPicPr>
          <p:cNvPr id="740" name="Picture 73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20555" y="3633516"/>
            <a:ext cx="182462" cy="342900"/>
          </a:xfrm>
          <a:prstGeom prst="rect">
            <a:avLst/>
          </a:prstGeom>
        </p:spPr>
      </p:pic>
      <p:pic>
        <p:nvPicPr>
          <p:cNvPr id="741" name="Picture 74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702903" y="2289497"/>
            <a:ext cx="182462" cy="342900"/>
          </a:xfrm>
          <a:prstGeom prst="rect">
            <a:avLst/>
          </a:prstGeom>
        </p:spPr>
      </p:pic>
      <p:pic>
        <p:nvPicPr>
          <p:cNvPr id="742" name="Picture 74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846215" y="3014490"/>
            <a:ext cx="182462" cy="342900"/>
          </a:xfrm>
          <a:prstGeom prst="rect">
            <a:avLst/>
          </a:prstGeom>
        </p:spPr>
      </p:pic>
      <p:pic>
        <p:nvPicPr>
          <p:cNvPr id="743" name="Picture 74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87056" y="2581703"/>
            <a:ext cx="182462" cy="342900"/>
          </a:xfrm>
          <a:prstGeom prst="rect">
            <a:avLst/>
          </a:prstGeom>
        </p:spPr>
      </p:pic>
      <p:pic>
        <p:nvPicPr>
          <p:cNvPr id="744" name="Picture 74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442906" y="2919044"/>
            <a:ext cx="182462" cy="342900"/>
          </a:xfrm>
          <a:prstGeom prst="rect">
            <a:avLst/>
          </a:prstGeom>
        </p:spPr>
      </p:pic>
      <p:pic>
        <p:nvPicPr>
          <p:cNvPr id="745" name="Picture 74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75441" y="3497863"/>
            <a:ext cx="182462" cy="342900"/>
          </a:xfrm>
          <a:prstGeom prst="rect">
            <a:avLst/>
          </a:prstGeom>
        </p:spPr>
      </p:pic>
      <p:pic>
        <p:nvPicPr>
          <p:cNvPr id="746" name="Picture 74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322447" y="2290926"/>
            <a:ext cx="182462" cy="342900"/>
          </a:xfrm>
          <a:prstGeom prst="rect">
            <a:avLst/>
          </a:prstGeom>
        </p:spPr>
      </p:pic>
      <p:pic>
        <p:nvPicPr>
          <p:cNvPr id="747" name="Picture 74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74663" y="2533671"/>
            <a:ext cx="182462" cy="342900"/>
          </a:xfrm>
          <a:prstGeom prst="rect">
            <a:avLst/>
          </a:prstGeom>
        </p:spPr>
      </p:pic>
      <p:pic>
        <p:nvPicPr>
          <p:cNvPr id="748" name="Picture 74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104352" y="3130248"/>
            <a:ext cx="182462" cy="342900"/>
          </a:xfrm>
          <a:prstGeom prst="rect">
            <a:avLst/>
          </a:prstGeom>
        </p:spPr>
      </p:pic>
      <p:pic>
        <p:nvPicPr>
          <p:cNvPr id="749" name="Picture 74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309418" y="3642540"/>
            <a:ext cx="182462" cy="342900"/>
          </a:xfrm>
          <a:prstGeom prst="rect">
            <a:avLst/>
          </a:prstGeom>
        </p:spPr>
      </p:pic>
      <p:pic>
        <p:nvPicPr>
          <p:cNvPr id="750" name="Picture 74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319612" y="2593968"/>
            <a:ext cx="182462" cy="342900"/>
          </a:xfrm>
          <a:prstGeom prst="rect">
            <a:avLst/>
          </a:prstGeom>
        </p:spPr>
      </p:pic>
      <p:pic>
        <p:nvPicPr>
          <p:cNvPr id="751" name="Picture 75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87687" y="3016107"/>
            <a:ext cx="92694" cy="240030"/>
          </a:xfrm>
          <a:prstGeom prst="rect">
            <a:avLst/>
          </a:prstGeom>
        </p:spPr>
      </p:pic>
      <p:pic>
        <p:nvPicPr>
          <p:cNvPr id="752" name="Picture 75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86633" y="3117907"/>
            <a:ext cx="163644" cy="342900"/>
          </a:xfrm>
          <a:prstGeom prst="rect">
            <a:avLst/>
          </a:prstGeom>
        </p:spPr>
      </p:pic>
      <p:pic>
        <p:nvPicPr>
          <p:cNvPr id="753" name="Picture 75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68709" y="2658150"/>
            <a:ext cx="163644" cy="342900"/>
          </a:xfrm>
          <a:prstGeom prst="rect">
            <a:avLst/>
          </a:prstGeom>
        </p:spPr>
      </p:pic>
      <p:pic>
        <p:nvPicPr>
          <p:cNvPr id="754" name="Picture 75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72447" y="2484102"/>
            <a:ext cx="163644" cy="342900"/>
          </a:xfrm>
          <a:prstGeom prst="rect">
            <a:avLst/>
          </a:prstGeom>
        </p:spPr>
      </p:pic>
      <p:pic>
        <p:nvPicPr>
          <p:cNvPr id="755" name="Picture 75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46665" y="2823153"/>
            <a:ext cx="163644" cy="342900"/>
          </a:xfrm>
          <a:prstGeom prst="rect">
            <a:avLst/>
          </a:prstGeom>
        </p:spPr>
      </p:pic>
      <p:pic>
        <p:nvPicPr>
          <p:cNvPr id="756" name="Picture 75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79913" y="3655114"/>
            <a:ext cx="163644" cy="342900"/>
          </a:xfrm>
          <a:prstGeom prst="rect">
            <a:avLst/>
          </a:prstGeom>
        </p:spPr>
      </p:pic>
      <p:pic>
        <p:nvPicPr>
          <p:cNvPr id="757" name="Picture 75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79913" y="3033313"/>
            <a:ext cx="163644" cy="342900"/>
          </a:xfrm>
          <a:prstGeom prst="rect">
            <a:avLst/>
          </a:prstGeom>
        </p:spPr>
      </p:pic>
      <p:pic>
        <p:nvPicPr>
          <p:cNvPr id="758" name="Picture 75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85809" y="2609448"/>
            <a:ext cx="163644" cy="342900"/>
          </a:xfrm>
          <a:prstGeom prst="rect">
            <a:avLst/>
          </a:prstGeom>
        </p:spPr>
      </p:pic>
      <p:pic>
        <p:nvPicPr>
          <p:cNvPr id="759" name="Picture 75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59348" y="2125914"/>
            <a:ext cx="163644" cy="342900"/>
          </a:xfrm>
          <a:prstGeom prst="rect">
            <a:avLst/>
          </a:prstGeom>
        </p:spPr>
      </p:pic>
      <p:pic>
        <p:nvPicPr>
          <p:cNvPr id="760" name="Picture 75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43475" y="2034736"/>
            <a:ext cx="163644" cy="342900"/>
          </a:xfrm>
          <a:prstGeom prst="rect">
            <a:avLst/>
          </a:prstGeom>
        </p:spPr>
      </p:pic>
      <p:pic>
        <p:nvPicPr>
          <p:cNvPr id="761" name="Picture 76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01935" y="1902411"/>
            <a:ext cx="163644" cy="342900"/>
          </a:xfrm>
          <a:prstGeom prst="rect">
            <a:avLst/>
          </a:prstGeom>
        </p:spPr>
      </p:pic>
      <p:pic>
        <p:nvPicPr>
          <p:cNvPr id="762" name="Picture 76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34124" y="1940194"/>
            <a:ext cx="163644" cy="342900"/>
          </a:xfrm>
          <a:prstGeom prst="rect">
            <a:avLst/>
          </a:prstGeom>
        </p:spPr>
      </p:pic>
      <p:pic>
        <p:nvPicPr>
          <p:cNvPr id="763" name="Picture 76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919537" y="2088002"/>
            <a:ext cx="127723" cy="240030"/>
          </a:xfrm>
          <a:prstGeom prst="rect">
            <a:avLst/>
          </a:prstGeom>
        </p:spPr>
      </p:pic>
      <p:pic>
        <p:nvPicPr>
          <p:cNvPr id="764" name="Picture 76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21542" y="2438408"/>
            <a:ext cx="163644" cy="342900"/>
          </a:xfrm>
          <a:prstGeom prst="rect">
            <a:avLst/>
          </a:prstGeom>
        </p:spPr>
      </p:pic>
      <p:pic>
        <p:nvPicPr>
          <p:cNvPr id="765" name="Picture 76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55690" y="1990277"/>
            <a:ext cx="163644" cy="342900"/>
          </a:xfrm>
          <a:prstGeom prst="rect">
            <a:avLst/>
          </a:prstGeom>
        </p:spPr>
      </p:pic>
      <p:pic>
        <p:nvPicPr>
          <p:cNvPr id="766" name="Picture 76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04134" y="2210059"/>
            <a:ext cx="163644" cy="342900"/>
          </a:xfrm>
          <a:prstGeom prst="rect">
            <a:avLst/>
          </a:prstGeom>
        </p:spPr>
      </p:pic>
      <p:pic>
        <p:nvPicPr>
          <p:cNvPr id="767" name="Picture 76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32960" y="1811547"/>
            <a:ext cx="163644" cy="342900"/>
          </a:xfrm>
          <a:prstGeom prst="rect">
            <a:avLst/>
          </a:prstGeom>
        </p:spPr>
      </p:pic>
      <p:pic>
        <p:nvPicPr>
          <p:cNvPr id="768" name="Picture 76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88796" y="1898841"/>
            <a:ext cx="163644" cy="342900"/>
          </a:xfrm>
          <a:prstGeom prst="rect">
            <a:avLst/>
          </a:prstGeom>
        </p:spPr>
      </p:pic>
      <p:pic>
        <p:nvPicPr>
          <p:cNvPr id="769" name="Picture 76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10441" y="2877083"/>
            <a:ext cx="163644" cy="342900"/>
          </a:xfrm>
          <a:prstGeom prst="rect">
            <a:avLst/>
          </a:prstGeom>
        </p:spPr>
      </p:pic>
      <p:pic>
        <p:nvPicPr>
          <p:cNvPr id="770" name="Picture 76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38304" y="2261324"/>
            <a:ext cx="163644" cy="342900"/>
          </a:xfrm>
          <a:prstGeom prst="rect">
            <a:avLst/>
          </a:prstGeom>
        </p:spPr>
      </p:pic>
      <p:pic>
        <p:nvPicPr>
          <p:cNvPr id="771" name="Picture 77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36953" y="1862773"/>
            <a:ext cx="163644" cy="342900"/>
          </a:xfrm>
          <a:prstGeom prst="rect">
            <a:avLst/>
          </a:prstGeom>
        </p:spPr>
      </p:pic>
      <p:pic>
        <p:nvPicPr>
          <p:cNvPr id="772" name="Picture 77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25225" y="2897492"/>
            <a:ext cx="163644" cy="342900"/>
          </a:xfrm>
          <a:prstGeom prst="rect">
            <a:avLst/>
          </a:prstGeom>
        </p:spPr>
      </p:pic>
      <p:pic>
        <p:nvPicPr>
          <p:cNvPr id="773" name="Picture 7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04536" y="1464623"/>
            <a:ext cx="163644" cy="342900"/>
          </a:xfrm>
          <a:prstGeom prst="rect">
            <a:avLst/>
          </a:prstGeom>
        </p:spPr>
      </p:pic>
      <p:pic>
        <p:nvPicPr>
          <p:cNvPr id="774" name="Picture 77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29985" y="2644388"/>
            <a:ext cx="163644" cy="342900"/>
          </a:xfrm>
          <a:prstGeom prst="rect">
            <a:avLst/>
          </a:prstGeom>
        </p:spPr>
      </p:pic>
      <p:pic>
        <p:nvPicPr>
          <p:cNvPr id="775" name="Picture 77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88633" y="2925296"/>
            <a:ext cx="163644" cy="342900"/>
          </a:xfrm>
          <a:prstGeom prst="rect">
            <a:avLst/>
          </a:prstGeom>
        </p:spPr>
      </p:pic>
      <p:pic>
        <p:nvPicPr>
          <p:cNvPr id="776" name="Picture 7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685880" y="1428485"/>
            <a:ext cx="182462" cy="342900"/>
          </a:xfrm>
          <a:prstGeom prst="rect">
            <a:avLst/>
          </a:prstGeom>
        </p:spPr>
      </p:pic>
      <p:pic>
        <p:nvPicPr>
          <p:cNvPr id="777" name="Picture 77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267908" y="2528798"/>
            <a:ext cx="182462" cy="342900"/>
          </a:xfrm>
          <a:prstGeom prst="rect">
            <a:avLst/>
          </a:prstGeom>
        </p:spPr>
      </p:pic>
      <p:pic>
        <p:nvPicPr>
          <p:cNvPr id="778" name="Picture 7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70366" y="2268410"/>
            <a:ext cx="182462" cy="342900"/>
          </a:xfrm>
          <a:prstGeom prst="rect">
            <a:avLst/>
          </a:prstGeom>
        </p:spPr>
      </p:pic>
      <p:pic>
        <p:nvPicPr>
          <p:cNvPr id="779" name="Picture 7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883487" y="1524298"/>
            <a:ext cx="182462" cy="342900"/>
          </a:xfrm>
          <a:prstGeom prst="rect">
            <a:avLst/>
          </a:prstGeom>
        </p:spPr>
      </p:pic>
      <p:pic>
        <p:nvPicPr>
          <p:cNvPr id="780" name="Picture 77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93568" y="1909772"/>
            <a:ext cx="182462" cy="342900"/>
          </a:xfrm>
          <a:prstGeom prst="rect">
            <a:avLst/>
          </a:prstGeom>
        </p:spPr>
      </p:pic>
      <p:pic>
        <p:nvPicPr>
          <p:cNvPr id="781" name="Picture 78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334409" y="1476985"/>
            <a:ext cx="182462" cy="342900"/>
          </a:xfrm>
          <a:prstGeom prst="rect">
            <a:avLst/>
          </a:prstGeom>
        </p:spPr>
      </p:pic>
      <p:pic>
        <p:nvPicPr>
          <p:cNvPr id="782" name="Picture 78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468179" y="2527156"/>
            <a:ext cx="182462" cy="342900"/>
          </a:xfrm>
          <a:prstGeom prst="rect">
            <a:avLst/>
          </a:prstGeom>
        </p:spPr>
      </p:pic>
      <p:pic>
        <p:nvPicPr>
          <p:cNvPr id="783" name="Picture 78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468911" y="2185077"/>
            <a:ext cx="182462" cy="342900"/>
          </a:xfrm>
          <a:prstGeom prst="rect">
            <a:avLst/>
          </a:prstGeom>
        </p:spPr>
      </p:pic>
      <p:pic>
        <p:nvPicPr>
          <p:cNvPr id="784" name="Picture 78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090259" y="1814326"/>
            <a:ext cx="182462" cy="342900"/>
          </a:xfrm>
          <a:prstGeom prst="rect">
            <a:avLst/>
          </a:prstGeom>
        </p:spPr>
      </p:pic>
      <p:pic>
        <p:nvPicPr>
          <p:cNvPr id="785" name="Picture 78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22794" y="2393145"/>
            <a:ext cx="182462" cy="342900"/>
          </a:xfrm>
          <a:prstGeom prst="rect">
            <a:avLst/>
          </a:prstGeom>
        </p:spPr>
      </p:pic>
      <p:pic>
        <p:nvPicPr>
          <p:cNvPr id="786" name="Picture 78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68172" y="1533917"/>
            <a:ext cx="182462" cy="342900"/>
          </a:xfrm>
          <a:prstGeom prst="rect">
            <a:avLst/>
          </a:prstGeom>
        </p:spPr>
      </p:pic>
      <p:pic>
        <p:nvPicPr>
          <p:cNvPr id="787" name="Picture 78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74260" y="2508200"/>
            <a:ext cx="182462" cy="342900"/>
          </a:xfrm>
          <a:prstGeom prst="rect">
            <a:avLst/>
          </a:prstGeom>
        </p:spPr>
      </p:pic>
      <p:pic>
        <p:nvPicPr>
          <p:cNvPr id="788" name="Picture 78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22016" y="1428953"/>
            <a:ext cx="182462" cy="342900"/>
          </a:xfrm>
          <a:prstGeom prst="rect">
            <a:avLst/>
          </a:prstGeom>
        </p:spPr>
      </p:pic>
      <p:pic>
        <p:nvPicPr>
          <p:cNvPr id="789" name="Picture 78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51705" y="2025530"/>
            <a:ext cx="182462" cy="342900"/>
          </a:xfrm>
          <a:prstGeom prst="rect">
            <a:avLst/>
          </a:prstGeom>
        </p:spPr>
      </p:pic>
      <p:pic>
        <p:nvPicPr>
          <p:cNvPr id="790" name="Picture 78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956771" y="2537822"/>
            <a:ext cx="182462" cy="342900"/>
          </a:xfrm>
          <a:prstGeom prst="rect">
            <a:avLst/>
          </a:prstGeom>
        </p:spPr>
      </p:pic>
      <p:pic>
        <p:nvPicPr>
          <p:cNvPr id="791" name="Picture 79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161102" y="1811547"/>
            <a:ext cx="182462" cy="342900"/>
          </a:xfrm>
          <a:prstGeom prst="rect">
            <a:avLst/>
          </a:prstGeom>
        </p:spPr>
      </p:pic>
      <p:pic>
        <p:nvPicPr>
          <p:cNvPr id="792" name="Picture 79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966965" y="1489250"/>
            <a:ext cx="182462" cy="342900"/>
          </a:xfrm>
          <a:prstGeom prst="rect">
            <a:avLst/>
          </a:prstGeom>
        </p:spPr>
      </p:pic>
      <p:pic>
        <p:nvPicPr>
          <p:cNvPr id="793" name="Picture 79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85994" y="1680163"/>
            <a:ext cx="163644" cy="342900"/>
          </a:xfrm>
          <a:prstGeom prst="rect">
            <a:avLst/>
          </a:prstGeom>
        </p:spPr>
      </p:pic>
      <p:pic>
        <p:nvPicPr>
          <p:cNvPr id="794" name="Picture 79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35040" y="1911389"/>
            <a:ext cx="92694" cy="240030"/>
          </a:xfrm>
          <a:prstGeom prst="rect">
            <a:avLst/>
          </a:prstGeom>
        </p:spPr>
      </p:pic>
      <p:pic>
        <p:nvPicPr>
          <p:cNvPr id="795" name="Picture 79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433986" y="2013189"/>
            <a:ext cx="163644" cy="342900"/>
          </a:xfrm>
          <a:prstGeom prst="rect">
            <a:avLst/>
          </a:prstGeom>
        </p:spPr>
      </p:pic>
      <p:pic>
        <p:nvPicPr>
          <p:cNvPr id="796" name="Picture 79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616062" y="1553432"/>
            <a:ext cx="163644" cy="342900"/>
          </a:xfrm>
          <a:prstGeom prst="rect">
            <a:avLst/>
          </a:prstGeom>
        </p:spPr>
      </p:pic>
      <p:pic>
        <p:nvPicPr>
          <p:cNvPr id="797" name="Picture 7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19800" y="1379384"/>
            <a:ext cx="163644" cy="342900"/>
          </a:xfrm>
          <a:prstGeom prst="rect">
            <a:avLst/>
          </a:prstGeom>
        </p:spPr>
      </p:pic>
      <p:pic>
        <p:nvPicPr>
          <p:cNvPr id="798" name="Picture 79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403496" y="2586854"/>
            <a:ext cx="182462" cy="342900"/>
          </a:xfrm>
          <a:prstGeom prst="rect">
            <a:avLst/>
          </a:prstGeom>
        </p:spPr>
      </p:pic>
      <p:pic>
        <p:nvPicPr>
          <p:cNvPr id="799" name="Picture 79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256634" y="2025530"/>
            <a:ext cx="182462" cy="342900"/>
          </a:xfrm>
          <a:prstGeom prst="rect">
            <a:avLst/>
          </a:prstGeom>
        </p:spPr>
      </p:pic>
      <p:pic>
        <p:nvPicPr>
          <p:cNvPr id="800" name="Picture 79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13440" y="2977380"/>
            <a:ext cx="163644" cy="342900"/>
          </a:xfrm>
          <a:prstGeom prst="rect">
            <a:avLst/>
          </a:prstGeom>
        </p:spPr>
      </p:pic>
      <p:pic>
        <p:nvPicPr>
          <p:cNvPr id="801" name="Picture 80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27266" y="2550396"/>
            <a:ext cx="163644" cy="342900"/>
          </a:xfrm>
          <a:prstGeom prst="rect">
            <a:avLst/>
          </a:prstGeom>
        </p:spPr>
      </p:pic>
      <p:pic>
        <p:nvPicPr>
          <p:cNvPr id="802" name="Picture 80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27266" y="1928595"/>
            <a:ext cx="163644" cy="342900"/>
          </a:xfrm>
          <a:prstGeom prst="rect">
            <a:avLst/>
          </a:prstGeom>
        </p:spPr>
      </p:pic>
      <p:pic>
        <p:nvPicPr>
          <p:cNvPr id="803" name="Picture 80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33162" y="1504730"/>
            <a:ext cx="163644" cy="342900"/>
          </a:xfrm>
          <a:prstGeom prst="rect">
            <a:avLst/>
          </a:prstGeom>
        </p:spPr>
      </p:pic>
      <p:pic>
        <p:nvPicPr>
          <p:cNvPr id="804" name="Picture 80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86429" y="2572798"/>
            <a:ext cx="127723" cy="240030"/>
          </a:xfrm>
          <a:prstGeom prst="rect">
            <a:avLst/>
          </a:prstGeom>
        </p:spPr>
      </p:pic>
      <p:pic>
        <p:nvPicPr>
          <p:cNvPr id="805" name="Picture 80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88434" y="2923204"/>
            <a:ext cx="163644" cy="342900"/>
          </a:xfrm>
          <a:prstGeom prst="rect">
            <a:avLst/>
          </a:prstGeom>
        </p:spPr>
      </p:pic>
      <p:pic>
        <p:nvPicPr>
          <p:cNvPr id="806" name="Picture 80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28260" y="2883722"/>
            <a:ext cx="163644" cy="342900"/>
          </a:xfrm>
          <a:prstGeom prst="rect">
            <a:avLst/>
          </a:prstGeom>
        </p:spPr>
      </p:pic>
      <p:pic>
        <p:nvPicPr>
          <p:cNvPr id="807" name="Picture 80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435606" y="2952938"/>
            <a:ext cx="163644" cy="342900"/>
          </a:xfrm>
          <a:prstGeom prst="rect">
            <a:avLst/>
          </a:prstGeom>
        </p:spPr>
      </p:pic>
      <p:pic>
        <p:nvPicPr>
          <p:cNvPr id="808" name="Picture 80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842004" y="3734018"/>
            <a:ext cx="163644" cy="342900"/>
          </a:xfrm>
          <a:prstGeom prst="rect">
            <a:avLst/>
          </a:prstGeom>
        </p:spPr>
      </p:pic>
      <p:pic>
        <p:nvPicPr>
          <p:cNvPr id="809" name="Picture 80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58788" y="2700504"/>
            <a:ext cx="163644" cy="342900"/>
          </a:xfrm>
          <a:prstGeom prst="rect">
            <a:avLst/>
          </a:prstGeom>
        </p:spPr>
      </p:pic>
      <p:pic>
        <p:nvPicPr>
          <p:cNvPr id="810" name="Picture 80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71026" y="2694855"/>
            <a:ext cx="163644" cy="342900"/>
          </a:xfrm>
          <a:prstGeom prst="rect">
            <a:avLst/>
          </a:prstGeom>
        </p:spPr>
      </p:pic>
      <p:pic>
        <p:nvPicPr>
          <p:cNvPr id="811" name="Picture 8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19274" y="3555288"/>
            <a:ext cx="163644" cy="342900"/>
          </a:xfrm>
          <a:prstGeom prst="rect">
            <a:avLst/>
          </a:prstGeom>
        </p:spPr>
      </p:pic>
      <p:pic>
        <p:nvPicPr>
          <p:cNvPr id="812" name="Picture 81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75110" y="3642582"/>
            <a:ext cx="163644" cy="342900"/>
          </a:xfrm>
          <a:prstGeom prst="rect">
            <a:avLst/>
          </a:prstGeom>
        </p:spPr>
      </p:pic>
      <p:pic>
        <p:nvPicPr>
          <p:cNvPr id="813" name="Picture 8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05196" y="2746120"/>
            <a:ext cx="163644" cy="342900"/>
          </a:xfrm>
          <a:prstGeom prst="rect">
            <a:avLst/>
          </a:prstGeom>
        </p:spPr>
      </p:pic>
      <p:pic>
        <p:nvPicPr>
          <p:cNvPr id="814" name="Picture 81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23267" y="3606514"/>
            <a:ext cx="163644" cy="342900"/>
          </a:xfrm>
          <a:prstGeom prst="rect">
            <a:avLst/>
          </a:prstGeom>
        </p:spPr>
      </p:pic>
      <p:pic>
        <p:nvPicPr>
          <p:cNvPr id="815" name="Picture 81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90850" y="3208364"/>
            <a:ext cx="163644" cy="342900"/>
          </a:xfrm>
          <a:prstGeom prst="rect">
            <a:avLst/>
          </a:prstGeom>
        </p:spPr>
      </p:pic>
      <p:pic>
        <p:nvPicPr>
          <p:cNvPr id="816" name="Picture 81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96877" y="3129184"/>
            <a:ext cx="163644" cy="342900"/>
          </a:xfrm>
          <a:prstGeom prst="rect">
            <a:avLst/>
          </a:prstGeom>
        </p:spPr>
      </p:pic>
      <p:pic>
        <p:nvPicPr>
          <p:cNvPr id="817" name="Picture 8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472194" y="3172226"/>
            <a:ext cx="182462" cy="342900"/>
          </a:xfrm>
          <a:prstGeom prst="rect">
            <a:avLst/>
          </a:prstGeom>
        </p:spPr>
      </p:pic>
      <p:pic>
        <p:nvPicPr>
          <p:cNvPr id="818" name="Picture 81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034800" y="3013594"/>
            <a:ext cx="182462" cy="342900"/>
          </a:xfrm>
          <a:prstGeom prst="rect">
            <a:avLst/>
          </a:prstGeom>
        </p:spPr>
      </p:pic>
      <p:pic>
        <p:nvPicPr>
          <p:cNvPr id="819" name="Picture 81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136570" y="2928520"/>
            <a:ext cx="182462" cy="342900"/>
          </a:xfrm>
          <a:prstGeom prst="rect">
            <a:avLst/>
          </a:prstGeom>
        </p:spPr>
      </p:pic>
      <p:pic>
        <p:nvPicPr>
          <p:cNvPr id="820" name="Picture 81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337258" y="2753206"/>
            <a:ext cx="182462" cy="342900"/>
          </a:xfrm>
          <a:prstGeom prst="rect">
            <a:avLst/>
          </a:prstGeom>
        </p:spPr>
      </p:pic>
      <p:pic>
        <p:nvPicPr>
          <p:cNvPr id="821" name="Picture 82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669801" y="3268039"/>
            <a:ext cx="182462" cy="342900"/>
          </a:xfrm>
          <a:prstGeom prst="rect">
            <a:avLst/>
          </a:prstGeom>
        </p:spPr>
      </p:pic>
      <p:pic>
        <p:nvPicPr>
          <p:cNvPr id="822" name="Picture 82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79882" y="3653513"/>
            <a:ext cx="182462" cy="342900"/>
          </a:xfrm>
          <a:prstGeom prst="rect">
            <a:avLst/>
          </a:prstGeom>
        </p:spPr>
      </p:pic>
      <p:pic>
        <p:nvPicPr>
          <p:cNvPr id="823" name="Picture 82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120723" y="3220726"/>
            <a:ext cx="182462" cy="342900"/>
          </a:xfrm>
          <a:prstGeom prst="rect">
            <a:avLst/>
          </a:prstGeom>
        </p:spPr>
      </p:pic>
      <p:pic>
        <p:nvPicPr>
          <p:cNvPr id="824" name="Picture 82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235071" y="3011952"/>
            <a:ext cx="182462" cy="342900"/>
          </a:xfrm>
          <a:prstGeom prst="rect">
            <a:avLst/>
          </a:prstGeom>
        </p:spPr>
      </p:pic>
      <p:pic>
        <p:nvPicPr>
          <p:cNvPr id="825" name="Picture 82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235803" y="2669873"/>
            <a:ext cx="182462" cy="342900"/>
          </a:xfrm>
          <a:prstGeom prst="rect">
            <a:avLst/>
          </a:prstGeom>
        </p:spPr>
      </p:pic>
      <p:pic>
        <p:nvPicPr>
          <p:cNvPr id="826" name="Picture 8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876573" y="3558067"/>
            <a:ext cx="182462" cy="342900"/>
          </a:xfrm>
          <a:prstGeom prst="rect">
            <a:avLst/>
          </a:prstGeom>
        </p:spPr>
      </p:pic>
      <p:pic>
        <p:nvPicPr>
          <p:cNvPr id="827" name="Picture 8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89686" y="2877941"/>
            <a:ext cx="182462" cy="342900"/>
          </a:xfrm>
          <a:prstGeom prst="rect">
            <a:avLst/>
          </a:prstGeom>
        </p:spPr>
      </p:pic>
      <p:pic>
        <p:nvPicPr>
          <p:cNvPr id="828" name="Picture 82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454486" y="3277658"/>
            <a:ext cx="182462" cy="342900"/>
          </a:xfrm>
          <a:prstGeom prst="rect">
            <a:avLst/>
          </a:prstGeom>
        </p:spPr>
      </p:pic>
      <p:pic>
        <p:nvPicPr>
          <p:cNvPr id="829" name="Picture 82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541152" y="2992996"/>
            <a:ext cx="182462" cy="342900"/>
          </a:xfrm>
          <a:prstGeom prst="rect">
            <a:avLst/>
          </a:prstGeom>
        </p:spPr>
      </p:pic>
      <p:pic>
        <p:nvPicPr>
          <p:cNvPr id="830" name="Picture 8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56114" y="2929949"/>
            <a:ext cx="182462" cy="342900"/>
          </a:xfrm>
          <a:prstGeom prst="rect">
            <a:avLst/>
          </a:prstGeom>
        </p:spPr>
      </p:pic>
      <p:pic>
        <p:nvPicPr>
          <p:cNvPr id="831" name="Picture 83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08330" y="3172694"/>
            <a:ext cx="182462" cy="342900"/>
          </a:xfrm>
          <a:prstGeom prst="rect">
            <a:avLst/>
          </a:prstGeom>
        </p:spPr>
      </p:pic>
      <p:pic>
        <p:nvPicPr>
          <p:cNvPr id="832" name="Picture 83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538019" y="3769271"/>
            <a:ext cx="182462" cy="342900"/>
          </a:xfrm>
          <a:prstGeom prst="rect">
            <a:avLst/>
          </a:prstGeom>
        </p:spPr>
      </p:pic>
      <p:pic>
        <p:nvPicPr>
          <p:cNvPr id="833" name="Picture 83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23663" y="3022618"/>
            <a:ext cx="182462" cy="342900"/>
          </a:xfrm>
          <a:prstGeom prst="rect">
            <a:avLst/>
          </a:prstGeom>
        </p:spPr>
      </p:pic>
      <p:pic>
        <p:nvPicPr>
          <p:cNvPr id="834" name="Picture 83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947416" y="3555288"/>
            <a:ext cx="182462" cy="342900"/>
          </a:xfrm>
          <a:prstGeom prst="rect">
            <a:avLst/>
          </a:prstGeom>
        </p:spPr>
      </p:pic>
      <p:pic>
        <p:nvPicPr>
          <p:cNvPr id="835" name="Picture 83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53279" y="3232991"/>
            <a:ext cx="182462" cy="342900"/>
          </a:xfrm>
          <a:prstGeom prst="rect">
            <a:avLst/>
          </a:prstGeom>
        </p:spPr>
      </p:pic>
      <p:pic>
        <p:nvPicPr>
          <p:cNvPr id="836" name="Picture 83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940976" y="2879278"/>
            <a:ext cx="182462" cy="342900"/>
          </a:xfrm>
          <a:prstGeom prst="rect">
            <a:avLst/>
          </a:prstGeom>
        </p:spPr>
      </p:pic>
      <p:pic>
        <p:nvPicPr>
          <p:cNvPr id="837" name="Picture 83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21354" y="3655130"/>
            <a:ext cx="92694" cy="240030"/>
          </a:xfrm>
          <a:prstGeom prst="rect">
            <a:avLst/>
          </a:prstGeom>
        </p:spPr>
      </p:pic>
      <p:pic>
        <p:nvPicPr>
          <p:cNvPr id="838" name="Picture 83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56632" y="2891239"/>
            <a:ext cx="163644" cy="342900"/>
          </a:xfrm>
          <a:prstGeom prst="rect">
            <a:avLst/>
          </a:prstGeom>
        </p:spPr>
      </p:pic>
      <p:pic>
        <p:nvPicPr>
          <p:cNvPr id="839" name="Picture 83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20300" y="3756930"/>
            <a:ext cx="163644" cy="342900"/>
          </a:xfrm>
          <a:prstGeom prst="rect">
            <a:avLst/>
          </a:prstGeom>
        </p:spPr>
      </p:pic>
      <p:pic>
        <p:nvPicPr>
          <p:cNvPr id="840" name="Picture 8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402376" y="3297173"/>
            <a:ext cx="163644" cy="342900"/>
          </a:xfrm>
          <a:prstGeom prst="rect">
            <a:avLst/>
          </a:prstGeom>
        </p:spPr>
      </p:pic>
      <p:pic>
        <p:nvPicPr>
          <p:cNvPr id="841" name="Picture 8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06114" y="3123125"/>
            <a:ext cx="163644" cy="342900"/>
          </a:xfrm>
          <a:prstGeom prst="rect">
            <a:avLst/>
          </a:prstGeom>
        </p:spPr>
      </p:pic>
      <p:pic>
        <p:nvPicPr>
          <p:cNvPr id="842" name="Picture 8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494158" y="3035192"/>
            <a:ext cx="163644" cy="342900"/>
          </a:xfrm>
          <a:prstGeom prst="rect">
            <a:avLst/>
          </a:prstGeom>
        </p:spPr>
      </p:pic>
      <p:pic>
        <p:nvPicPr>
          <p:cNvPr id="843" name="Picture 8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13580" y="3672336"/>
            <a:ext cx="163644" cy="342900"/>
          </a:xfrm>
          <a:prstGeom prst="rect">
            <a:avLst/>
          </a:prstGeom>
        </p:spPr>
      </p:pic>
      <p:pic>
        <p:nvPicPr>
          <p:cNvPr id="844" name="Picture 8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419476" y="3248471"/>
            <a:ext cx="163644" cy="342900"/>
          </a:xfrm>
          <a:prstGeom prst="rect">
            <a:avLst/>
          </a:prstGeom>
        </p:spPr>
      </p:pic>
      <p:pic>
        <p:nvPicPr>
          <p:cNvPr id="845" name="Picture 8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93015" y="2764937"/>
            <a:ext cx="163644" cy="342900"/>
          </a:xfrm>
          <a:prstGeom prst="rect">
            <a:avLst/>
          </a:prstGeom>
        </p:spPr>
      </p:pic>
      <p:pic>
        <p:nvPicPr>
          <p:cNvPr id="846" name="Picture 8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877142" y="2673759"/>
            <a:ext cx="163644" cy="342900"/>
          </a:xfrm>
          <a:prstGeom prst="rect">
            <a:avLst/>
          </a:prstGeom>
        </p:spPr>
      </p:pic>
      <p:pic>
        <p:nvPicPr>
          <p:cNvPr id="847" name="Picture 8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67224" y="2535250"/>
            <a:ext cx="163644" cy="342900"/>
          </a:xfrm>
          <a:prstGeom prst="rect">
            <a:avLst/>
          </a:prstGeom>
        </p:spPr>
      </p:pic>
      <p:pic>
        <p:nvPicPr>
          <p:cNvPr id="848" name="Picture 8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35602" y="2541434"/>
            <a:ext cx="163644" cy="342900"/>
          </a:xfrm>
          <a:prstGeom prst="rect">
            <a:avLst/>
          </a:prstGeom>
        </p:spPr>
      </p:pic>
      <p:pic>
        <p:nvPicPr>
          <p:cNvPr id="849" name="Picture 84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67791" y="2579217"/>
            <a:ext cx="163644" cy="342900"/>
          </a:xfrm>
          <a:prstGeom prst="rect">
            <a:avLst/>
          </a:prstGeom>
        </p:spPr>
      </p:pic>
      <p:pic>
        <p:nvPicPr>
          <p:cNvPr id="850" name="Picture 84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53502" y="2494922"/>
            <a:ext cx="163644" cy="342900"/>
          </a:xfrm>
          <a:prstGeom prst="rect">
            <a:avLst/>
          </a:prstGeom>
        </p:spPr>
      </p:pic>
      <p:pic>
        <p:nvPicPr>
          <p:cNvPr id="851" name="Picture 85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815414" y="2099052"/>
            <a:ext cx="163644" cy="342900"/>
          </a:xfrm>
          <a:prstGeom prst="rect">
            <a:avLst/>
          </a:prstGeom>
        </p:spPr>
      </p:pic>
      <p:pic>
        <p:nvPicPr>
          <p:cNvPr id="852" name="Picture 85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49562" y="1650921"/>
            <a:ext cx="163644" cy="342900"/>
          </a:xfrm>
          <a:prstGeom prst="rect">
            <a:avLst/>
          </a:prstGeom>
        </p:spPr>
      </p:pic>
      <p:pic>
        <p:nvPicPr>
          <p:cNvPr id="853" name="Picture 85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561780" y="2189442"/>
            <a:ext cx="182462" cy="342900"/>
          </a:xfrm>
          <a:prstGeom prst="rect">
            <a:avLst/>
          </a:prstGeom>
        </p:spPr>
      </p:pic>
      <p:pic>
        <p:nvPicPr>
          <p:cNvPr id="854" name="Picture 85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87440" y="1570416"/>
            <a:ext cx="182462" cy="342900"/>
          </a:xfrm>
          <a:prstGeom prst="rect">
            <a:avLst/>
          </a:prstGeom>
        </p:spPr>
      </p:pic>
      <p:pic>
        <p:nvPicPr>
          <p:cNvPr id="855" name="Picture 85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2384131" y="1474970"/>
            <a:ext cx="182462" cy="342900"/>
          </a:xfrm>
          <a:prstGeom prst="rect">
            <a:avLst/>
          </a:prstGeom>
        </p:spPr>
      </p:pic>
      <p:pic>
        <p:nvPicPr>
          <p:cNvPr id="856" name="Picture 85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716666" y="2053789"/>
            <a:ext cx="182462" cy="342900"/>
          </a:xfrm>
          <a:prstGeom prst="rect">
            <a:avLst/>
          </a:prstGeom>
        </p:spPr>
      </p:pic>
      <p:pic>
        <p:nvPicPr>
          <p:cNvPr id="857" name="Picture 85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045577" y="1686174"/>
            <a:ext cx="182462" cy="342900"/>
          </a:xfrm>
          <a:prstGeom prst="rect">
            <a:avLst/>
          </a:prstGeom>
        </p:spPr>
      </p:pic>
      <p:pic>
        <p:nvPicPr>
          <p:cNvPr id="858" name="Picture 85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3250643" y="2198466"/>
            <a:ext cx="182462" cy="342900"/>
          </a:xfrm>
          <a:prstGeom prst="rect">
            <a:avLst/>
          </a:prstGeom>
        </p:spPr>
      </p:pic>
      <p:pic>
        <p:nvPicPr>
          <p:cNvPr id="859" name="Picture 85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28912" y="1572033"/>
            <a:ext cx="92694" cy="240030"/>
          </a:xfrm>
          <a:prstGeom prst="rect">
            <a:avLst/>
          </a:prstGeom>
        </p:spPr>
      </p:pic>
      <p:pic>
        <p:nvPicPr>
          <p:cNvPr id="860" name="Picture 85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27858" y="1673833"/>
            <a:ext cx="163644" cy="342900"/>
          </a:xfrm>
          <a:prstGeom prst="rect">
            <a:avLst/>
          </a:prstGeom>
        </p:spPr>
      </p:pic>
      <p:pic>
        <p:nvPicPr>
          <p:cNvPr id="861" name="Picture 86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07312" y="2638024"/>
            <a:ext cx="163644" cy="342900"/>
          </a:xfrm>
          <a:prstGeom prst="rect">
            <a:avLst/>
          </a:prstGeom>
        </p:spPr>
      </p:pic>
      <p:pic>
        <p:nvPicPr>
          <p:cNvPr id="862" name="Picture 86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21138" y="2211040"/>
            <a:ext cx="163644" cy="342900"/>
          </a:xfrm>
          <a:prstGeom prst="rect">
            <a:avLst/>
          </a:prstGeom>
        </p:spPr>
      </p:pic>
      <p:pic>
        <p:nvPicPr>
          <p:cNvPr id="863" name="Picture 86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21138" y="1589239"/>
            <a:ext cx="163644" cy="342900"/>
          </a:xfrm>
          <a:prstGeom prst="rect">
            <a:avLst/>
          </a:prstGeom>
        </p:spPr>
      </p:pic>
      <p:pic>
        <p:nvPicPr>
          <p:cNvPr id="864" name="Picture 86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945036" y="2834055"/>
            <a:ext cx="163644" cy="342900"/>
          </a:xfrm>
          <a:prstGeom prst="rect">
            <a:avLst/>
          </a:prstGeom>
        </p:spPr>
      </p:pic>
      <p:pic>
        <p:nvPicPr>
          <p:cNvPr id="865" name="Picture 86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97783" y="2812040"/>
            <a:ext cx="163644" cy="342900"/>
          </a:xfrm>
          <a:prstGeom prst="rect">
            <a:avLst/>
          </a:prstGeom>
        </p:spPr>
      </p:pic>
      <p:pic>
        <p:nvPicPr>
          <p:cNvPr id="866" name="Picture 86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52589" y="2934582"/>
            <a:ext cx="163644" cy="342900"/>
          </a:xfrm>
          <a:prstGeom prst="rect">
            <a:avLst/>
          </a:prstGeom>
        </p:spPr>
      </p:pic>
      <p:pic>
        <p:nvPicPr>
          <p:cNvPr id="867" name="Picture 86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11956" y="3671092"/>
            <a:ext cx="163644" cy="342900"/>
          </a:xfrm>
          <a:prstGeom prst="rect">
            <a:avLst/>
          </a:prstGeom>
        </p:spPr>
      </p:pic>
      <p:pic>
        <p:nvPicPr>
          <p:cNvPr id="868" name="Picture 86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51374" y="3197193"/>
            <a:ext cx="163644" cy="342900"/>
          </a:xfrm>
          <a:prstGeom prst="rect">
            <a:avLst/>
          </a:prstGeom>
        </p:spPr>
      </p:pic>
      <p:pic>
        <p:nvPicPr>
          <p:cNvPr id="869" name="Picture 86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193608" y="3507135"/>
            <a:ext cx="163644" cy="342900"/>
          </a:xfrm>
          <a:prstGeom prst="rect">
            <a:avLst/>
          </a:prstGeom>
        </p:spPr>
      </p:pic>
      <p:pic>
        <p:nvPicPr>
          <p:cNvPr id="870" name="Picture 86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04285" y="3597408"/>
            <a:ext cx="163644" cy="342900"/>
          </a:xfrm>
          <a:prstGeom prst="rect">
            <a:avLst/>
          </a:prstGeom>
        </p:spPr>
      </p:pic>
      <p:pic>
        <p:nvPicPr>
          <p:cNvPr id="871" name="Picture 87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58945" y="3769414"/>
            <a:ext cx="163644" cy="342900"/>
          </a:xfrm>
          <a:prstGeom prst="rect">
            <a:avLst/>
          </a:prstGeom>
        </p:spPr>
      </p:pic>
      <p:pic>
        <p:nvPicPr>
          <p:cNvPr id="872" name="Picture 87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19925" y="2601171"/>
            <a:ext cx="163644" cy="342900"/>
          </a:xfrm>
          <a:prstGeom prst="rect">
            <a:avLst/>
          </a:prstGeom>
        </p:spPr>
      </p:pic>
      <p:pic>
        <p:nvPicPr>
          <p:cNvPr id="873" name="Picture 8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25105" y="3241699"/>
            <a:ext cx="163644" cy="342900"/>
          </a:xfrm>
          <a:prstGeom prst="rect">
            <a:avLst/>
          </a:prstGeom>
        </p:spPr>
      </p:pic>
      <p:pic>
        <p:nvPicPr>
          <p:cNvPr id="874" name="Picture 87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61970" y="3257895"/>
            <a:ext cx="163644" cy="342900"/>
          </a:xfrm>
          <a:prstGeom prst="rect">
            <a:avLst/>
          </a:prstGeom>
        </p:spPr>
      </p:pic>
      <p:pic>
        <p:nvPicPr>
          <p:cNvPr id="875" name="Picture 87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416547" y="3558163"/>
            <a:ext cx="163644" cy="342900"/>
          </a:xfrm>
          <a:prstGeom prst="rect">
            <a:avLst/>
          </a:prstGeom>
        </p:spPr>
      </p:pic>
      <p:pic>
        <p:nvPicPr>
          <p:cNvPr id="876" name="Picture 87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81649" y="3356779"/>
            <a:ext cx="163644" cy="342900"/>
          </a:xfrm>
          <a:prstGeom prst="rect">
            <a:avLst/>
          </a:prstGeom>
        </p:spPr>
      </p:pic>
      <p:pic>
        <p:nvPicPr>
          <p:cNvPr id="877" name="Picture 8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45167" y="3587043"/>
            <a:ext cx="163644" cy="342900"/>
          </a:xfrm>
          <a:prstGeom prst="rect">
            <a:avLst/>
          </a:prstGeom>
        </p:spPr>
      </p:pic>
      <p:pic>
        <p:nvPicPr>
          <p:cNvPr id="878" name="Picture 87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03680" y="3150431"/>
            <a:ext cx="163644" cy="342900"/>
          </a:xfrm>
          <a:prstGeom prst="rect">
            <a:avLst/>
          </a:prstGeom>
        </p:spPr>
      </p:pic>
      <p:pic>
        <p:nvPicPr>
          <p:cNvPr id="879" name="Picture 87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55346" y="2621010"/>
            <a:ext cx="163644" cy="342900"/>
          </a:xfrm>
          <a:prstGeom prst="rect">
            <a:avLst/>
          </a:prstGeom>
        </p:spPr>
      </p:pic>
      <p:pic>
        <p:nvPicPr>
          <p:cNvPr id="880" name="Picture 87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627884" y="3725898"/>
            <a:ext cx="163644" cy="342900"/>
          </a:xfrm>
          <a:prstGeom prst="rect">
            <a:avLst/>
          </a:prstGeom>
        </p:spPr>
      </p:pic>
      <p:pic>
        <p:nvPicPr>
          <p:cNvPr id="881" name="Picture 88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795415" y="3491150"/>
            <a:ext cx="92694" cy="240030"/>
          </a:xfrm>
          <a:prstGeom prst="rect">
            <a:avLst/>
          </a:prstGeom>
        </p:spPr>
      </p:pic>
      <p:pic>
        <p:nvPicPr>
          <p:cNvPr id="882" name="Picture 88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640625" y="3379005"/>
            <a:ext cx="182462" cy="342900"/>
          </a:xfrm>
          <a:prstGeom prst="rect">
            <a:avLst/>
          </a:prstGeom>
        </p:spPr>
      </p:pic>
      <p:pic>
        <p:nvPicPr>
          <p:cNvPr id="883" name="Picture 88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640223" y="3092855"/>
            <a:ext cx="182462" cy="342900"/>
          </a:xfrm>
          <a:prstGeom prst="rect">
            <a:avLst/>
          </a:prstGeom>
        </p:spPr>
      </p:pic>
      <p:pic>
        <p:nvPicPr>
          <p:cNvPr id="884" name="Picture 88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649005" y="3169923"/>
            <a:ext cx="182462" cy="342900"/>
          </a:xfrm>
          <a:prstGeom prst="rect">
            <a:avLst/>
          </a:prstGeom>
        </p:spPr>
      </p:pic>
      <p:pic>
        <p:nvPicPr>
          <p:cNvPr id="885" name="Picture 88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516570" y="2813203"/>
            <a:ext cx="182462" cy="342900"/>
          </a:xfrm>
          <a:prstGeom prst="rect">
            <a:avLst/>
          </a:prstGeom>
        </p:spPr>
      </p:pic>
      <p:pic>
        <p:nvPicPr>
          <p:cNvPr id="886" name="Picture 88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105520" y="3551238"/>
            <a:ext cx="182462" cy="342900"/>
          </a:xfrm>
          <a:prstGeom prst="rect">
            <a:avLst/>
          </a:prstGeom>
        </p:spPr>
      </p:pic>
      <p:pic>
        <p:nvPicPr>
          <p:cNvPr id="887" name="Picture 88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87698" y="3051580"/>
            <a:ext cx="182462" cy="342900"/>
          </a:xfrm>
          <a:prstGeom prst="rect">
            <a:avLst/>
          </a:prstGeom>
        </p:spPr>
      </p:pic>
      <p:pic>
        <p:nvPicPr>
          <p:cNvPr id="888" name="Picture 88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29150" y="2591090"/>
            <a:ext cx="182462" cy="342900"/>
          </a:xfrm>
          <a:prstGeom prst="rect">
            <a:avLst/>
          </a:prstGeom>
        </p:spPr>
      </p:pic>
      <p:pic>
        <p:nvPicPr>
          <p:cNvPr id="889" name="Picture 888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61482" y="3477597"/>
            <a:ext cx="127723" cy="240030"/>
          </a:xfrm>
          <a:prstGeom prst="rect">
            <a:avLst/>
          </a:prstGeom>
        </p:spPr>
      </p:pic>
      <p:pic>
        <p:nvPicPr>
          <p:cNvPr id="890" name="Picture 889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988106" y="3345234"/>
            <a:ext cx="127723" cy="240030"/>
          </a:xfrm>
          <a:prstGeom prst="rect">
            <a:avLst/>
          </a:prstGeom>
        </p:spPr>
      </p:pic>
      <p:pic>
        <p:nvPicPr>
          <p:cNvPr id="891" name="Picture 89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46600" y="3718545"/>
            <a:ext cx="163644" cy="342900"/>
          </a:xfrm>
          <a:prstGeom prst="rect">
            <a:avLst/>
          </a:prstGeom>
        </p:spPr>
      </p:pic>
      <p:pic>
        <p:nvPicPr>
          <p:cNvPr id="892" name="Picture 89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905797" y="3410200"/>
            <a:ext cx="163644" cy="342900"/>
          </a:xfrm>
          <a:prstGeom prst="rect">
            <a:avLst/>
          </a:prstGeom>
        </p:spPr>
      </p:pic>
      <p:pic>
        <p:nvPicPr>
          <p:cNvPr id="893" name="Picture 89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63633" y="3370306"/>
            <a:ext cx="163644" cy="342900"/>
          </a:xfrm>
          <a:prstGeom prst="rect">
            <a:avLst/>
          </a:prstGeom>
        </p:spPr>
      </p:pic>
      <p:pic>
        <p:nvPicPr>
          <p:cNvPr id="894" name="Picture 89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549351" y="3359979"/>
            <a:ext cx="163644" cy="342900"/>
          </a:xfrm>
          <a:prstGeom prst="rect">
            <a:avLst/>
          </a:prstGeom>
        </p:spPr>
      </p:pic>
      <p:pic>
        <p:nvPicPr>
          <p:cNvPr id="895" name="Picture 89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231003" y="3196022"/>
            <a:ext cx="163644" cy="342900"/>
          </a:xfrm>
          <a:prstGeom prst="rect">
            <a:avLst/>
          </a:prstGeom>
        </p:spPr>
      </p:pic>
      <p:pic>
        <p:nvPicPr>
          <p:cNvPr id="896" name="Picture 89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896340" y="3458301"/>
            <a:ext cx="163644" cy="342900"/>
          </a:xfrm>
          <a:prstGeom prst="rect">
            <a:avLst/>
          </a:prstGeom>
        </p:spPr>
      </p:pic>
      <p:pic>
        <p:nvPicPr>
          <p:cNvPr id="897" name="Picture 8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76742" y="3549003"/>
            <a:ext cx="163644" cy="342900"/>
          </a:xfrm>
          <a:prstGeom prst="rect">
            <a:avLst/>
          </a:prstGeom>
        </p:spPr>
      </p:pic>
      <p:pic>
        <p:nvPicPr>
          <p:cNvPr id="898" name="Picture 89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19044" y="3045666"/>
            <a:ext cx="163644" cy="342900"/>
          </a:xfrm>
          <a:prstGeom prst="rect">
            <a:avLst/>
          </a:prstGeom>
        </p:spPr>
      </p:pic>
      <p:pic>
        <p:nvPicPr>
          <p:cNvPr id="899" name="Picture 89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12163" y="3568842"/>
            <a:ext cx="163644" cy="342900"/>
          </a:xfrm>
          <a:prstGeom prst="rect">
            <a:avLst/>
          </a:prstGeom>
        </p:spPr>
      </p:pic>
      <p:pic>
        <p:nvPicPr>
          <p:cNvPr id="900" name="Picture 89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65279" y="3414785"/>
            <a:ext cx="163644" cy="342900"/>
          </a:xfrm>
          <a:prstGeom prst="rect">
            <a:avLst/>
          </a:prstGeom>
        </p:spPr>
      </p:pic>
      <p:pic>
        <p:nvPicPr>
          <p:cNvPr id="901" name="Picture 90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27195" y="3246716"/>
            <a:ext cx="163644" cy="342900"/>
          </a:xfrm>
          <a:prstGeom prst="rect">
            <a:avLst/>
          </a:prstGeom>
        </p:spPr>
      </p:pic>
      <p:pic>
        <p:nvPicPr>
          <p:cNvPr id="902" name="Picture 90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09077" y="3572706"/>
            <a:ext cx="114551" cy="240030"/>
          </a:xfrm>
          <a:prstGeom prst="rect">
            <a:avLst/>
          </a:prstGeom>
        </p:spPr>
      </p:pic>
      <p:pic>
        <p:nvPicPr>
          <p:cNvPr id="903" name="Picture 90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832810" y="3180037"/>
            <a:ext cx="92694" cy="240030"/>
          </a:xfrm>
          <a:prstGeom prst="rect">
            <a:avLst/>
          </a:prstGeom>
        </p:spPr>
      </p:pic>
      <p:pic>
        <p:nvPicPr>
          <p:cNvPr id="904" name="Picture 90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678020" y="3067892"/>
            <a:ext cx="182462" cy="342900"/>
          </a:xfrm>
          <a:prstGeom prst="rect">
            <a:avLst/>
          </a:prstGeom>
        </p:spPr>
      </p:pic>
      <p:pic>
        <p:nvPicPr>
          <p:cNvPr id="905" name="Picture 90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42915" y="3240125"/>
            <a:ext cx="182462" cy="342900"/>
          </a:xfrm>
          <a:prstGeom prst="rect">
            <a:avLst/>
          </a:prstGeom>
        </p:spPr>
      </p:pic>
      <p:pic>
        <p:nvPicPr>
          <p:cNvPr id="906" name="Picture 90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610362" y="3232890"/>
            <a:ext cx="182462" cy="342900"/>
          </a:xfrm>
          <a:prstGeom prst="rect">
            <a:avLst/>
          </a:prstGeom>
        </p:spPr>
      </p:pic>
      <p:pic>
        <p:nvPicPr>
          <p:cNvPr id="907" name="Picture 90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385967" y="3538922"/>
            <a:ext cx="182462" cy="342900"/>
          </a:xfrm>
          <a:prstGeom prst="rect">
            <a:avLst/>
          </a:prstGeom>
        </p:spPr>
      </p:pic>
      <p:pic>
        <p:nvPicPr>
          <p:cNvPr id="908" name="Picture 90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398877" y="3166484"/>
            <a:ext cx="127723" cy="240030"/>
          </a:xfrm>
          <a:prstGeom prst="rect">
            <a:avLst/>
          </a:prstGeom>
        </p:spPr>
      </p:pic>
      <p:pic>
        <p:nvPicPr>
          <p:cNvPr id="909" name="Picture 90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618805" y="3742100"/>
            <a:ext cx="163644" cy="342900"/>
          </a:xfrm>
          <a:prstGeom prst="rect">
            <a:avLst/>
          </a:prstGeom>
        </p:spPr>
      </p:pic>
      <p:pic>
        <p:nvPicPr>
          <p:cNvPr id="910" name="Picture 90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783995" y="3407432"/>
            <a:ext cx="163644" cy="342900"/>
          </a:xfrm>
          <a:prstGeom prst="rect">
            <a:avLst/>
          </a:prstGeom>
        </p:spPr>
      </p:pic>
      <p:pic>
        <p:nvPicPr>
          <p:cNvPr id="911" name="Picture 91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43192" y="3099087"/>
            <a:ext cx="163644" cy="342900"/>
          </a:xfrm>
          <a:prstGeom prst="rect">
            <a:avLst/>
          </a:prstGeom>
        </p:spPr>
      </p:pic>
      <p:pic>
        <p:nvPicPr>
          <p:cNvPr id="912" name="Picture 91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501028" y="3059193"/>
            <a:ext cx="163644" cy="342900"/>
          </a:xfrm>
          <a:prstGeom prst="rect">
            <a:avLst/>
          </a:prstGeom>
        </p:spPr>
      </p:pic>
      <p:pic>
        <p:nvPicPr>
          <p:cNvPr id="913" name="Picture 9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17393" y="3562464"/>
            <a:ext cx="163644" cy="342900"/>
          </a:xfrm>
          <a:prstGeom prst="rect">
            <a:avLst/>
          </a:prstGeom>
        </p:spPr>
      </p:pic>
      <p:pic>
        <p:nvPicPr>
          <p:cNvPr id="914" name="Picture 91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49206" y="2677169"/>
            <a:ext cx="163644" cy="342900"/>
          </a:xfrm>
          <a:prstGeom prst="rect">
            <a:avLst/>
          </a:prstGeom>
        </p:spPr>
      </p:pic>
      <p:pic>
        <p:nvPicPr>
          <p:cNvPr id="915" name="Picture 91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01953" y="2655154"/>
            <a:ext cx="163644" cy="342900"/>
          </a:xfrm>
          <a:prstGeom prst="rect">
            <a:avLst/>
          </a:prstGeom>
        </p:spPr>
      </p:pic>
      <p:pic>
        <p:nvPicPr>
          <p:cNvPr id="916" name="Picture 91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56759" y="2777696"/>
            <a:ext cx="163644" cy="342900"/>
          </a:xfrm>
          <a:prstGeom prst="rect">
            <a:avLst/>
          </a:prstGeom>
        </p:spPr>
      </p:pic>
      <p:pic>
        <p:nvPicPr>
          <p:cNvPr id="917" name="Picture 9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755544" y="3040307"/>
            <a:ext cx="163644" cy="342900"/>
          </a:xfrm>
          <a:prstGeom prst="rect">
            <a:avLst/>
          </a:prstGeom>
        </p:spPr>
      </p:pic>
      <p:pic>
        <p:nvPicPr>
          <p:cNvPr id="918" name="Picture 91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97778" y="3350249"/>
            <a:ext cx="163644" cy="342900"/>
          </a:xfrm>
          <a:prstGeom prst="rect">
            <a:avLst/>
          </a:prstGeom>
        </p:spPr>
      </p:pic>
      <p:pic>
        <p:nvPicPr>
          <p:cNvPr id="919" name="Picture 91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08455" y="3440522"/>
            <a:ext cx="163644" cy="342900"/>
          </a:xfrm>
          <a:prstGeom prst="rect">
            <a:avLst/>
          </a:prstGeom>
        </p:spPr>
      </p:pic>
      <p:pic>
        <p:nvPicPr>
          <p:cNvPr id="920" name="Picture 9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563115" y="3612528"/>
            <a:ext cx="163644" cy="342900"/>
          </a:xfrm>
          <a:prstGeom prst="rect">
            <a:avLst/>
          </a:prstGeom>
        </p:spPr>
      </p:pic>
      <p:pic>
        <p:nvPicPr>
          <p:cNvPr id="921" name="Picture 9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43517" y="3703230"/>
            <a:ext cx="163644" cy="342900"/>
          </a:xfrm>
          <a:prstGeom prst="rect">
            <a:avLst/>
          </a:prstGeom>
        </p:spPr>
      </p:pic>
      <p:pic>
        <p:nvPicPr>
          <p:cNvPr id="922" name="Picture 9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38846" y="3683855"/>
            <a:ext cx="163644" cy="342900"/>
          </a:xfrm>
          <a:prstGeom prst="rect">
            <a:avLst/>
          </a:prstGeom>
        </p:spPr>
      </p:pic>
      <p:pic>
        <p:nvPicPr>
          <p:cNvPr id="923" name="Picture 9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29275" y="3084813"/>
            <a:ext cx="163644" cy="342900"/>
          </a:xfrm>
          <a:prstGeom prst="rect">
            <a:avLst/>
          </a:prstGeom>
        </p:spPr>
      </p:pic>
      <p:pic>
        <p:nvPicPr>
          <p:cNvPr id="924" name="Picture 92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49337" y="3430157"/>
            <a:ext cx="163644" cy="342900"/>
          </a:xfrm>
          <a:prstGeom prst="rect">
            <a:avLst/>
          </a:prstGeom>
        </p:spPr>
      </p:pic>
      <p:pic>
        <p:nvPicPr>
          <p:cNvPr id="925" name="Picture 9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107850" y="2993545"/>
            <a:ext cx="163644" cy="342900"/>
          </a:xfrm>
          <a:prstGeom prst="rect">
            <a:avLst/>
          </a:prstGeom>
        </p:spPr>
      </p:pic>
      <p:pic>
        <p:nvPicPr>
          <p:cNvPr id="926" name="Picture 9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32054" y="3569012"/>
            <a:ext cx="163644" cy="342900"/>
          </a:xfrm>
          <a:prstGeom prst="rect">
            <a:avLst/>
          </a:prstGeom>
        </p:spPr>
      </p:pic>
      <p:pic>
        <p:nvPicPr>
          <p:cNvPr id="927" name="Picture 92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99585" y="3334264"/>
            <a:ext cx="92694" cy="240030"/>
          </a:xfrm>
          <a:prstGeom prst="rect">
            <a:avLst/>
          </a:prstGeom>
        </p:spPr>
      </p:pic>
      <p:pic>
        <p:nvPicPr>
          <p:cNvPr id="928" name="Picture 92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44795" y="3222119"/>
            <a:ext cx="182462" cy="342900"/>
          </a:xfrm>
          <a:prstGeom prst="rect">
            <a:avLst/>
          </a:prstGeom>
        </p:spPr>
      </p:pic>
      <p:pic>
        <p:nvPicPr>
          <p:cNvPr id="929" name="Picture 92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344393" y="2935969"/>
            <a:ext cx="182462" cy="342900"/>
          </a:xfrm>
          <a:prstGeom prst="rect">
            <a:avLst/>
          </a:prstGeom>
        </p:spPr>
      </p:pic>
      <p:pic>
        <p:nvPicPr>
          <p:cNvPr id="930" name="Picture 9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809690" y="3394352"/>
            <a:ext cx="182462" cy="342900"/>
          </a:xfrm>
          <a:prstGeom prst="rect">
            <a:avLst/>
          </a:prstGeom>
        </p:spPr>
      </p:pic>
      <p:pic>
        <p:nvPicPr>
          <p:cNvPr id="931" name="Picture 93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491868" y="2894694"/>
            <a:ext cx="182462" cy="342900"/>
          </a:xfrm>
          <a:prstGeom prst="rect">
            <a:avLst/>
          </a:prstGeom>
        </p:spPr>
      </p:pic>
      <p:pic>
        <p:nvPicPr>
          <p:cNvPr id="932" name="Picture 93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052742" y="3693149"/>
            <a:ext cx="182462" cy="342900"/>
          </a:xfrm>
          <a:prstGeom prst="rect">
            <a:avLst/>
          </a:prstGeom>
        </p:spPr>
      </p:pic>
      <p:pic>
        <p:nvPicPr>
          <p:cNvPr id="933" name="Picture 932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065652" y="3320711"/>
            <a:ext cx="127723" cy="240030"/>
          </a:xfrm>
          <a:prstGeom prst="rect">
            <a:avLst/>
          </a:prstGeom>
        </p:spPr>
      </p:pic>
      <p:pic>
        <p:nvPicPr>
          <p:cNvPr id="934" name="Picture 93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692276" y="3188348"/>
            <a:ext cx="127723" cy="240030"/>
          </a:xfrm>
          <a:prstGeom prst="rect">
            <a:avLst/>
          </a:prstGeom>
        </p:spPr>
      </p:pic>
      <p:pic>
        <p:nvPicPr>
          <p:cNvPr id="935" name="Picture 93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609967" y="3253314"/>
            <a:ext cx="163644" cy="342900"/>
          </a:xfrm>
          <a:prstGeom prst="rect">
            <a:avLst/>
          </a:prstGeom>
        </p:spPr>
      </p:pic>
      <p:pic>
        <p:nvPicPr>
          <p:cNvPr id="936" name="Picture 93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167803" y="3213420"/>
            <a:ext cx="163644" cy="342900"/>
          </a:xfrm>
          <a:prstGeom prst="rect">
            <a:avLst/>
          </a:prstGeom>
        </p:spPr>
      </p:pic>
      <p:pic>
        <p:nvPicPr>
          <p:cNvPr id="937" name="Picture 93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679126" y="3626101"/>
            <a:ext cx="163644" cy="342900"/>
          </a:xfrm>
          <a:prstGeom prst="rect">
            <a:avLst/>
          </a:prstGeom>
        </p:spPr>
      </p:pic>
      <p:pic>
        <p:nvPicPr>
          <p:cNvPr id="938" name="Picture 9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52711" y="3684689"/>
            <a:ext cx="163644" cy="342900"/>
          </a:xfrm>
          <a:prstGeom prst="rect">
            <a:avLst/>
          </a:prstGeom>
        </p:spPr>
      </p:pic>
      <p:pic>
        <p:nvPicPr>
          <p:cNvPr id="939" name="Picture 93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266477" y="3819060"/>
            <a:ext cx="92694" cy="240030"/>
          </a:xfrm>
          <a:prstGeom prst="rect">
            <a:avLst/>
          </a:prstGeom>
        </p:spPr>
      </p:pic>
      <p:pic>
        <p:nvPicPr>
          <p:cNvPr id="940" name="Picture 93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11687" y="3706915"/>
            <a:ext cx="182462" cy="342900"/>
          </a:xfrm>
          <a:prstGeom prst="rect">
            <a:avLst/>
          </a:prstGeom>
        </p:spPr>
      </p:pic>
      <p:pic>
        <p:nvPicPr>
          <p:cNvPr id="941" name="Picture 940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832544" y="3805507"/>
            <a:ext cx="127723" cy="240030"/>
          </a:xfrm>
          <a:prstGeom prst="rect">
            <a:avLst/>
          </a:prstGeom>
        </p:spPr>
      </p:pic>
      <p:pic>
        <p:nvPicPr>
          <p:cNvPr id="942" name="Picture 94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76859" y="3738110"/>
            <a:ext cx="163644" cy="342900"/>
          </a:xfrm>
          <a:prstGeom prst="rect">
            <a:avLst/>
          </a:prstGeom>
        </p:spPr>
      </p:pic>
      <p:pic>
        <p:nvPicPr>
          <p:cNvPr id="943" name="Picture 94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34695" y="3698216"/>
            <a:ext cx="163644" cy="342900"/>
          </a:xfrm>
          <a:prstGeom prst="rect">
            <a:avLst/>
          </a:prstGeom>
        </p:spPr>
      </p:pic>
      <p:pic>
        <p:nvPicPr>
          <p:cNvPr id="944" name="Picture 9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90848" y="3536772"/>
            <a:ext cx="163644" cy="342900"/>
          </a:xfrm>
          <a:prstGeom prst="rect">
            <a:avLst/>
          </a:prstGeom>
        </p:spPr>
      </p:pic>
      <p:pic>
        <p:nvPicPr>
          <p:cNvPr id="945" name="Picture 9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962500" y="3596758"/>
            <a:ext cx="163644" cy="342900"/>
          </a:xfrm>
          <a:prstGeom prst="rect">
            <a:avLst/>
          </a:prstGeom>
        </p:spPr>
      </p:pic>
      <p:pic>
        <p:nvPicPr>
          <p:cNvPr id="946" name="Picture 9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115247" y="3574743"/>
            <a:ext cx="163644" cy="342900"/>
          </a:xfrm>
          <a:prstGeom prst="rect">
            <a:avLst/>
          </a:prstGeom>
        </p:spPr>
      </p:pic>
      <p:pic>
        <p:nvPicPr>
          <p:cNvPr id="947" name="Picture 9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370053" y="3697285"/>
            <a:ext cx="163644" cy="342900"/>
          </a:xfrm>
          <a:prstGeom prst="rect">
            <a:avLst/>
          </a:prstGeom>
        </p:spPr>
      </p:pic>
      <p:pic>
        <p:nvPicPr>
          <p:cNvPr id="948" name="Picture 9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509998" y="3174850"/>
            <a:ext cx="163644" cy="342900"/>
          </a:xfrm>
          <a:prstGeom prst="rect">
            <a:avLst/>
          </a:prstGeom>
        </p:spPr>
      </p:pic>
      <p:pic>
        <p:nvPicPr>
          <p:cNvPr id="949" name="Picture 94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49416" y="2700951"/>
            <a:ext cx="163644" cy="342900"/>
          </a:xfrm>
          <a:prstGeom prst="rect">
            <a:avLst/>
          </a:prstGeom>
        </p:spPr>
      </p:pic>
      <p:pic>
        <p:nvPicPr>
          <p:cNvPr id="950" name="Picture 94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191650" y="3010893"/>
            <a:ext cx="163644" cy="342900"/>
          </a:xfrm>
          <a:prstGeom prst="rect">
            <a:avLst/>
          </a:prstGeom>
        </p:spPr>
      </p:pic>
      <p:pic>
        <p:nvPicPr>
          <p:cNvPr id="951" name="Picture 95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75871" y="2634339"/>
            <a:ext cx="163644" cy="342900"/>
          </a:xfrm>
          <a:prstGeom prst="rect">
            <a:avLst/>
          </a:prstGeom>
        </p:spPr>
      </p:pic>
      <p:pic>
        <p:nvPicPr>
          <p:cNvPr id="952" name="Picture 95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02327" y="3101166"/>
            <a:ext cx="163644" cy="342900"/>
          </a:xfrm>
          <a:prstGeom prst="rect">
            <a:avLst/>
          </a:prstGeom>
        </p:spPr>
      </p:pic>
      <p:pic>
        <p:nvPicPr>
          <p:cNvPr id="953" name="Picture 95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856987" y="3273172"/>
            <a:ext cx="163644" cy="342900"/>
          </a:xfrm>
          <a:prstGeom prst="rect">
            <a:avLst/>
          </a:prstGeom>
        </p:spPr>
      </p:pic>
      <p:pic>
        <p:nvPicPr>
          <p:cNvPr id="954" name="Picture 95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37389" y="3363874"/>
            <a:ext cx="163644" cy="342900"/>
          </a:xfrm>
          <a:prstGeom prst="rect">
            <a:avLst/>
          </a:prstGeom>
        </p:spPr>
      </p:pic>
      <p:pic>
        <p:nvPicPr>
          <p:cNvPr id="955" name="Picture 95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32718" y="3344499"/>
            <a:ext cx="163644" cy="342900"/>
          </a:xfrm>
          <a:prstGeom prst="rect">
            <a:avLst/>
          </a:prstGeom>
        </p:spPr>
      </p:pic>
      <p:pic>
        <p:nvPicPr>
          <p:cNvPr id="956" name="Picture 95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823147" y="2745457"/>
            <a:ext cx="163644" cy="342900"/>
          </a:xfrm>
          <a:prstGeom prst="rect">
            <a:avLst/>
          </a:prstGeom>
        </p:spPr>
      </p:pic>
      <p:pic>
        <p:nvPicPr>
          <p:cNvPr id="957" name="Picture 95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983229" y="3674039"/>
            <a:ext cx="163644" cy="342900"/>
          </a:xfrm>
          <a:prstGeom prst="rect">
            <a:avLst/>
          </a:prstGeom>
        </p:spPr>
      </p:pic>
      <p:pic>
        <p:nvPicPr>
          <p:cNvPr id="958" name="Picture 95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260012" y="2761653"/>
            <a:ext cx="163644" cy="342900"/>
          </a:xfrm>
          <a:prstGeom prst="rect">
            <a:avLst/>
          </a:prstGeom>
        </p:spPr>
      </p:pic>
      <p:pic>
        <p:nvPicPr>
          <p:cNvPr id="959" name="Picture 95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913765" y="2790734"/>
            <a:ext cx="163644" cy="342900"/>
          </a:xfrm>
          <a:prstGeom prst="rect">
            <a:avLst/>
          </a:prstGeom>
        </p:spPr>
      </p:pic>
      <p:pic>
        <p:nvPicPr>
          <p:cNvPr id="960" name="Picture 95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14589" y="3061921"/>
            <a:ext cx="163644" cy="342900"/>
          </a:xfrm>
          <a:prstGeom prst="rect">
            <a:avLst/>
          </a:prstGeom>
        </p:spPr>
      </p:pic>
      <p:pic>
        <p:nvPicPr>
          <p:cNvPr id="961" name="Picture 96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43209" y="3090801"/>
            <a:ext cx="163644" cy="342900"/>
          </a:xfrm>
          <a:prstGeom prst="rect">
            <a:avLst/>
          </a:prstGeom>
        </p:spPr>
      </p:pic>
      <p:pic>
        <p:nvPicPr>
          <p:cNvPr id="962" name="Picture 96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830411" y="3739581"/>
            <a:ext cx="163644" cy="342900"/>
          </a:xfrm>
          <a:prstGeom prst="rect">
            <a:avLst/>
          </a:prstGeom>
        </p:spPr>
      </p:pic>
      <p:pic>
        <p:nvPicPr>
          <p:cNvPr id="963" name="Picture 96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401722" y="2654189"/>
            <a:ext cx="163644" cy="342900"/>
          </a:xfrm>
          <a:prstGeom prst="rect">
            <a:avLst/>
          </a:prstGeom>
        </p:spPr>
      </p:pic>
      <p:pic>
        <p:nvPicPr>
          <p:cNvPr id="964" name="Picture 96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279615" y="3469936"/>
            <a:ext cx="163644" cy="342900"/>
          </a:xfrm>
          <a:prstGeom prst="rect">
            <a:avLst/>
          </a:prstGeom>
        </p:spPr>
      </p:pic>
      <p:pic>
        <p:nvPicPr>
          <p:cNvPr id="965" name="Picture 96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09785" y="3451010"/>
            <a:ext cx="163644" cy="342900"/>
          </a:xfrm>
          <a:prstGeom prst="rect">
            <a:avLst/>
          </a:prstGeom>
        </p:spPr>
      </p:pic>
      <p:pic>
        <p:nvPicPr>
          <p:cNvPr id="966" name="Picture 96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272810" y="3383713"/>
            <a:ext cx="163644" cy="342900"/>
          </a:xfrm>
          <a:prstGeom prst="rect">
            <a:avLst/>
          </a:prstGeom>
        </p:spPr>
      </p:pic>
      <p:pic>
        <p:nvPicPr>
          <p:cNvPr id="967" name="Picture 96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58279" y="3687875"/>
            <a:ext cx="163644" cy="342900"/>
          </a:xfrm>
          <a:prstGeom prst="rect">
            <a:avLst/>
          </a:prstGeom>
        </p:spPr>
      </p:pic>
      <p:pic>
        <p:nvPicPr>
          <p:cNvPr id="968" name="Picture 96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25926" y="3229656"/>
            <a:ext cx="163644" cy="342900"/>
          </a:xfrm>
          <a:prstGeom prst="rect">
            <a:avLst/>
          </a:prstGeom>
        </p:spPr>
      </p:pic>
      <p:pic>
        <p:nvPicPr>
          <p:cNvPr id="969" name="Picture 96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62669" y="3543159"/>
            <a:ext cx="163644" cy="342900"/>
          </a:xfrm>
          <a:prstGeom prst="rect">
            <a:avLst/>
          </a:prstGeom>
        </p:spPr>
      </p:pic>
      <p:pic>
        <p:nvPicPr>
          <p:cNvPr id="970" name="Picture 96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87842" y="3061587"/>
            <a:ext cx="163644" cy="342900"/>
          </a:xfrm>
          <a:prstGeom prst="rect">
            <a:avLst/>
          </a:prstGeom>
        </p:spPr>
      </p:pic>
      <p:pic>
        <p:nvPicPr>
          <p:cNvPr id="971" name="Picture 97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766421" y="3470947"/>
            <a:ext cx="163644" cy="342900"/>
          </a:xfrm>
          <a:prstGeom prst="rect">
            <a:avLst/>
          </a:prstGeom>
        </p:spPr>
      </p:pic>
      <p:pic>
        <p:nvPicPr>
          <p:cNvPr id="972" name="Picture 97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469724" y="3387577"/>
            <a:ext cx="114551" cy="240030"/>
          </a:xfrm>
          <a:prstGeom prst="rect">
            <a:avLst/>
          </a:prstGeom>
        </p:spPr>
      </p:pic>
      <p:pic>
        <p:nvPicPr>
          <p:cNvPr id="973" name="Picture 97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93457" y="2994908"/>
            <a:ext cx="92694" cy="240030"/>
          </a:xfrm>
          <a:prstGeom prst="rect">
            <a:avLst/>
          </a:prstGeom>
        </p:spPr>
      </p:pic>
      <p:pic>
        <p:nvPicPr>
          <p:cNvPr id="974" name="Picture 97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638265" y="2596613"/>
            <a:ext cx="182462" cy="342900"/>
          </a:xfrm>
          <a:prstGeom prst="rect">
            <a:avLst/>
          </a:prstGeom>
        </p:spPr>
      </p:pic>
      <p:pic>
        <p:nvPicPr>
          <p:cNvPr id="975" name="Picture 97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530595" y="3644928"/>
            <a:ext cx="182462" cy="342900"/>
          </a:xfrm>
          <a:prstGeom prst="rect">
            <a:avLst/>
          </a:prstGeom>
        </p:spPr>
      </p:pic>
      <p:pic>
        <p:nvPicPr>
          <p:cNvPr id="976" name="Picture 9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647047" y="2673681"/>
            <a:ext cx="182462" cy="342900"/>
          </a:xfrm>
          <a:prstGeom prst="rect">
            <a:avLst/>
          </a:prstGeom>
        </p:spPr>
      </p:pic>
      <p:pic>
        <p:nvPicPr>
          <p:cNvPr id="977" name="Picture 97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534034" y="3575906"/>
            <a:ext cx="182462" cy="342900"/>
          </a:xfrm>
          <a:prstGeom prst="rect">
            <a:avLst/>
          </a:prstGeom>
        </p:spPr>
      </p:pic>
      <p:pic>
        <p:nvPicPr>
          <p:cNvPr id="978" name="Picture 97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640869" y="3490551"/>
            <a:ext cx="182462" cy="342900"/>
          </a:xfrm>
          <a:prstGeom prst="rect">
            <a:avLst/>
          </a:prstGeom>
        </p:spPr>
      </p:pic>
      <p:pic>
        <p:nvPicPr>
          <p:cNvPr id="979" name="Picture 97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03562" y="3054996"/>
            <a:ext cx="182462" cy="342900"/>
          </a:xfrm>
          <a:prstGeom prst="rect">
            <a:avLst/>
          </a:prstGeom>
        </p:spPr>
      </p:pic>
      <p:pic>
        <p:nvPicPr>
          <p:cNvPr id="980" name="Picture 97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571009" y="3047761"/>
            <a:ext cx="182462" cy="342900"/>
          </a:xfrm>
          <a:prstGeom prst="rect">
            <a:avLst/>
          </a:prstGeom>
        </p:spPr>
      </p:pic>
      <p:pic>
        <p:nvPicPr>
          <p:cNvPr id="981" name="Picture 98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85740" y="2555338"/>
            <a:ext cx="182462" cy="342900"/>
          </a:xfrm>
          <a:prstGeom prst="rect">
            <a:avLst/>
          </a:prstGeom>
        </p:spPr>
      </p:pic>
      <p:pic>
        <p:nvPicPr>
          <p:cNvPr id="982" name="Picture 98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346614" y="3353793"/>
            <a:ext cx="182462" cy="342900"/>
          </a:xfrm>
          <a:prstGeom prst="rect">
            <a:avLst/>
          </a:prstGeom>
        </p:spPr>
      </p:pic>
      <p:pic>
        <p:nvPicPr>
          <p:cNvPr id="983" name="Picture 982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359524" y="2981355"/>
            <a:ext cx="127723" cy="240030"/>
          </a:xfrm>
          <a:prstGeom prst="rect">
            <a:avLst/>
          </a:prstGeom>
        </p:spPr>
      </p:pic>
      <p:pic>
        <p:nvPicPr>
          <p:cNvPr id="984" name="Picture 98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986148" y="2848992"/>
            <a:ext cx="127723" cy="240030"/>
          </a:xfrm>
          <a:prstGeom prst="rect">
            <a:avLst/>
          </a:prstGeom>
        </p:spPr>
      </p:pic>
      <p:pic>
        <p:nvPicPr>
          <p:cNvPr id="985" name="Picture 98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63620" y="3080940"/>
            <a:ext cx="163644" cy="342900"/>
          </a:xfrm>
          <a:prstGeom prst="rect">
            <a:avLst/>
          </a:prstGeom>
        </p:spPr>
      </p:pic>
      <p:pic>
        <p:nvPicPr>
          <p:cNvPr id="986" name="Picture 98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79452" y="3556971"/>
            <a:ext cx="163644" cy="342900"/>
          </a:xfrm>
          <a:prstGeom prst="rect">
            <a:avLst/>
          </a:prstGeom>
        </p:spPr>
      </p:pic>
      <p:pic>
        <p:nvPicPr>
          <p:cNvPr id="987" name="Picture 98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744642" y="3222303"/>
            <a:ext cx="163644" cy="342900"/>
          </a:xfrm>
          <a:prstGeom prst="rect">
            <a:avLst/>
          </a:prstGeom>
        </p:spPr>
      </p:pic>
      <p:pic>
        <p:nvPicPr>
          <p:cNvPr id="988" name="Picture 98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03839" y="2913958"/>
            <a:ext cx="163644" cy="342900"/>
          </a:xfrm>
          <a:prstGeom prst="rect">
            <a:avLst/>
          </a:prstGeom>
        </p:spPr>
      </p:pic>
      <p:pic>
        <p:nvPicPr>
          <p:cNvPr id="989" name="Picture 98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477562" y="3176474"/>
            <a:ext cx="92694" cy="240030"/>
          </a:xfrm>
          <a:prstGeom prst="rect">
            <a:avLst/>
          </a:prstGeom>
        </p:spPr>
      </p:pic>
      <p:pic>
        <p:nvPicPr>
          <p:cNvPr id="990" name="Picture 98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972998" y="3286745"/>
            <a:ext cx="163644" cy="342900"/>
          </a:xfrm>
          <a:prstGeom prst="rect">
            <a:avLst/>
          </a:prstGeom>
        </p:spPr>
      </p:pic>
      <p:pic>
        <p:nvPicPr>
          <p:cNvPr id="991" name="Picture 99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78040" y="3377335"/>
            <a:ext cx="163644" cy="342900"/>
          </a:xfrm>
          <a:prstGeom prst="rect">
            <a:avLst/>
          </a:prstGeom>
        </p:spPr>
      </p:pic>
      <p:pic>
        <p:nvPicPr>
          <p:cNvPr id="992" name="Picture 99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947079" y="3112601"/>
            <a:ext cx="163644" cy="342900"/>
          </a:xfrm>
          <a:prstGeom prst="rect">
            <a:avLst/>
          </a:prstGeom>
        </p:spPr>
      </p:pic>
      <p:pic>
        <p:nvPicPr>
          <p:cNvPr id="993" name="Picture 99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677532" y="3204717"/>
            <a:ext cx="182462" cy="342900"/>
          </a:xfrm>
          <a:prstGeom prst="rect">
            <a:avLst/>
          </a:prstGeom>
        </p:spPr>
      </p:pic>
      <p:pic>
        <p:nvPicPr>
          <p:cNvPr id="994" name="Picture 99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530670" y="2643393"/>
            <a:ext cx="182462" cy="342900"/>
          </a:xfrm>
          <a:prstGeom prst="rect">
            <a:avLst/>
          </a:prstGeom>
        </p:spPr>
      </p:pic>
      <p:pic>
        <p:nvPicPr>
          <p:cNvPr id="995" name="Picture 99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82271" y="2831244"/>
            <a:ext cx="163644" cy="342900"/>
          </a:xfrm>
          <a:prstGeom prst="rect">
            <a:avLst/>
          </a:prstGeom>
        </p:spPr>
      </p:pic>
      <p:pic>
        <p:nvPicPr>
          <p:cNvPr id="996" name="Picture 99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088669" y="3612324"/>
            <a:ext cx="163644" cy="342900"/>
          </a:xfrm>
          <a:prstGeom prst="rect">
            <a:avLst/>
          </a:prstGeom>
        </p:spPr>
      </p:pic>
      <p:pic>
        <p:nvPicPr>
          <p:cNvPr id="997" name="Picture 9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465939" y="3433594"/>
            <a:ext cx="163644" cy="342900"/>
          </a:xfrm>
          <a:prstGeom prst="rect">
            <a:avLst/>
          </a:prstGeom>
        </p:spPr>
      </p:pic>
      <p:pic>
        <p:nvPicPr>
          <p:cNvPr id="998" name="Picture 99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21775" y="3520888"/>
            <a:ext cx="163644" cy="342900"/>
          </a:xfrm>
          <a:prstGeom prst="rect">
            <a:avLst/>
          </a:prstGeom>
        </p:spPr>
      </p:pic>
      <p:pic>
        <p:nvPicPr>
          <p:cNvPr id="999" name="Picture 99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337515" y="3086670"/>
            <a:ext cx="163644" cy="342900"/>
          </a:xfrm>
          <a:prstGeom prst="rect">
            <a:avLst/>
          </a:prstGeom>
        </p:spPr>
      </p:pic>
      <p:pic>
        <p:nvPicPr>
          <p:cNvPr id="1000" name="Picture 99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18859" y="3050532"/>
            <a:ext cx="182462" cy="342900"/>
          </a:xfrm>
          <a:prstGeom prst="rect">
            <a:avLst/>
          </a:prstGeom>
        </p:spPr>
      </p:pic>
      <p:pic>
        <p:nvPicPr>
          <p:cNvPr id="1001" name="Picture 100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83235" y="2806826"/>
            <a:ext cx="182462" cy="342900"/>
          </a:xfrm>
          <a:prstGeom prst="rect">
            <a:avLst/>
          </a:prstGeom>
        </p:spPr>
      </p:pic>
      <p:pic>
        <p:nvPicPr>
          <p:cNvPr id="1002" name="Picture 100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526547" y="3531819"/>
            <a:ext cx="182462" cy="342900"/>
          </a:xfrm>
          <a:prstGeom prst="rect">
            <a:avLst/>
          </a:prstGeom>
        </p:spPr>
      </p:pic>
      <p:pic>
        <p:nvPicPr>
          <p:cNvPr id="1003" name="Picture 100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67388" y="3099032"/>
            <a:ext cx="182462" cy="342900"/>
          </a:xfrm>
          <a:prstGeom prst="rect">
            <a:avLst/>
          </a:prstGeom>
        </p:spPr>
      </p:pic>
      <p:pic>
        <p:nvPicPr>
          <p:cNvPr id="1004" name="Picture 100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123238" y="3436373"/>
            <a:ext cx="182462" cy="342900"/>
          </a:xfrm>
          <a:prstGeom prst="rect">
            <a:avLst/>
          </a:prstGeom>
        </p:spPr>
      </p:pic>
      <p:pic>
        <p:nvPicPr>
          <p:cNvPr id="1005" name="Picture 100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002779" y="2808255"/>
            <a:ext cx="182462" cy="342900"/>
          </a:xfrm>
          <a:prstGeom prst="rect">
            <a:avLst/>
          </a:prstGeom>
        </p:spPr>
      </p:pic>
      <p:pic>
        <p:nvPicPr>
          <p:cNvPr id="1006" name="Picture 100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454995" y="3051000"/>
            <a:ext cx="182462" cy="342900"/>
          </a:xfrm>
          <a:prstGeom prst="rect">
            <a:avLst/>
          </a:prstGeom>
        </p:spPr>
      </p:pic>
      <p:pic>
        <p:nvPicPr>
          <p:cNvPr id="1007" name="Picture 100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84684" y="3647577"/>
            <a:ext cx="182462" cy="342900"/>
          </a:xfrm>
          <a:prstGeom prst="rect">
            <a:avLst/>
          </a:prstGeom>
        </p:spPr>
      </p:pic>
      <p:pic>
        <p:nvPicPr>
          <p:cNvPr id="1008" name="Picture 100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94081" y="3433594"/>
            <a:ext cx="182462" cy="342900"/>
          </a:xfrm>
          <a:prstGeom prst="rect">
            <a:avLst/>
          </a:prstGeom>
        </p:spPr>
      </p:pic>
      <p:pic>
        <p:nvPicPr>
          <p:cNvPr id="1009" name="Picture 100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999944" y="3111297"/>
            <a:ext cx="182462" cy="342900"/>
          </a:xfrm>
          <a:prstGeom prst="rect">
            <a:avLst/>
          </a:prstGeom>
        </p:spPr>
      </p:pic>
      <p:pic>
        <p:nvPicPr>
          <p:cNvPr id="1010" name="Picture 100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87641" y="2757584"/>
            <a:ext cx="182462" cy="342900"/>
          </a:xfrm>
          <a:prstGeom prst="rect">
            <a:avLst/>
          </a:prstGeom>
        </p:spPr>
      </p:pic>
      <p:pic>
        <p:nvPicPr>
          <p:cNvPr id="1011" name="Picture 101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268019" y="3533436"/>
            <a:ext cx="92694" cy="240030"/>
          </a:xfrm>
          <a:prstGeom prst="rect">
            <a:avLst/>
          </a:prstGeom>
        </p:spPr>
      </p:pic>
      <p:pic>
        <p:nvPicPr>
          <p:cNvPr id="1012" name="Picture 101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703297" y="2769545"/>
            <a:ext cx="163644" cy="342900"/>
          </a:xfrm>
          <a:prstGeom prst="rect">
            <a:avLst/>
          </a:prstGeom>
        </p:spPr>
      </p:pic>
      <p:pic>
        <p:nvPicPr>
          <p:cNvPr id="1013" name="Picture 101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66965" y="3635236"/>
            <a:ext cx="163644" cy="342900"/>
          </a:xfrm>
          <a:prstGeom prst="rect">
            <a:avLst/>
          </a:prstGeom>
        </p:spPr>
      </p:pic>
      <p:pic>
        <p:nvPicPr>
          <p:cNvPr id="1014" name="Picture 101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49041" y="3175479"/>
            <a:ext cx="163644" cy="342900"/>
          </a:xfrm>
          <a:prstGeom prst="rect">
            <a:avLst/>
          </a:prstGeom>
        </p:spPr>
      </p:pic>
      <p:pic>
        <p:nvPicPr>
          <p:cNvPr id="1015" name="Picture 101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52779" y="3001431"/>
            <a:ext cx="163644" cy="342900"/>
          </a:xfrm>
          <a:prstGeom prst="rect">
            <a:avLst/>
          </a:prstGeom>
        </p:spPr>
      </p:pic>
      <p:pic>
        <p:nvPicPr>
          <p:cNvPr id="1016" name="Picture 101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760245" y="3550642"/>
            <a:ext cx="163644" cy="342900"/>
          </a:xfrm>
          <a:prstGeom prst="rect">
            <a:avLst/>
          </a:prstGeom>
        </p:spPr>
      </p:pic>
      <p:pic>
        <p:nvPicPr>
          <p:cNvPr id="1017" name="Picture 10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666141" y="3126777"/>
            <a:ext cx="163644" cy="342900"/>
          </a:xfrm>
          <a:prstGeom prst="rect">
            <a:avLst/>
          </a:prstGeom>
        </p:spPr>
      </p:pic>
      <p:pic>
        <p:nvPicPr>
          <p:cNvPr id="1018" name="Picture 101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96497" y="3591075"/>
            <a:ext cx="163644" cy="342900"/>
          </a:xfrm>
          <a:prstGeom prst="rect">
            <a:avLst/>
          </a:prstGeom>
        </p:spPr>
      </p:pic>
      <p:pic>
        <p:nvPicPr>
          <p:cNvPr id="1019" name="Picture 101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180624" y="3499897"/>
            <a:ext cx="163644" cy="342900"/>
          </a:xfrm>
          <a:prstGeom prst="rect">
            <a:avLst/>
          </a:prstGeom>
        </p:spPr>
      </p:pic>
      <p:pic>
        <p:nvPicPr>
          <p:cNvPr id="1020" name="Picture 10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39084" y="3367572"/>
            <a:ext cx="163644" cy="342900"/>
          </a:xfrm>
          <a:prstGeom prst="rect">
            <a:avLst/>
          </a:prstGeom>
        </p:spPr>
      </p:pic>
      <p:pic>
        <p:nvPicPr>
          <p:cNvPr id="1021" name="Picture 10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671273" y="3405355"/>
            <a:ext cx="163644" cy="342900"/>
          </a:xfrm>
          <a:prstGeom prst="rect">
            <a:avLst/>
          </a:prstGeom>
        </p:spPr>
      </p:pic>
      <p:pic>
        <p:nvPicPr>
          <p:cNvPr id="1022" name="Picture 102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656686" y="3553163"/>
            <a:ext cx="127723" cy="240030"/>
          </a:xfrm>
          <a:prstGeom prst="rect">
            <a:avLst/>
          </a:prstGeom>
        </p:spPr>
      </p:pic>
      <p:pic>
        <p:nvPicPr>
          <p:cNvPr id="1023" name="Picture 10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792839" y="3455438"/>
            <a:ext cx="163644" cy="342900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641283" y="3675220"/>
            <a:ext cx="163644" cy="342900"/>
          </a:xfrm>
          <a:prstGeom prst="rect">
            <a:avLst/>
          </a:prstGeom>
        </p:spPr>
      </p:pic>
      <p:pic>
        <p:nvPicPr>
          <p:cNvPr id="1025" name="Picture 10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170109" y="3276708"/>
            <a:ext cx="163644" cy="342900"/>
          </a:xfrm>
          <a:prstGeom prst="rect">
            <a:avLst/>
          </a:prstGeom>
        </p:spPr>
      </p:pic>
      <p:pic>
        <p:nvPicPr>
          <p:cNvPr id="1026" name="Picture 102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425945" y="3364002"/>
            <a:ext cx="163644" cy="342900"/>
          </a:xfrm>
          <a:prstGeom prst="rect">
            <a:avLst/>
          </a:prstGeom>
        </p:spPr>
      </p:pic>
      <p:pic>
        <p:nvPicPr>
          <p:cNvPr id="1027" name="Picture 102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875453" y="3726485"/>
            <a:ext cx="163644" cy="342900"/>
          </a:xfrm>
          <a:prstGeom prst="rect">
            <a:avLst/>
          </a:prstGeom>
        </p:spPr>
      </p:pic>
      <p:pic>
        <p:nvPicPr>
          <p:cNvPr id="1028" name="Picture 102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74102" y="3327934"/>
            <a:ext cx="163644" cy="34290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41685" y="2929784"/>
            <a:ext cx="163644" cy="34290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423029" y="2893646"/>
            <a:ext cx="182462" cy="342900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307515" y="3733571"/>
            <a:ext cx="182462" cy="342900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620636" y="2989459"/>
            <a:ext cx="182462" cy="342900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230717" y="3374933"/>
            <a:ext cx="182462" cy="34290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071558" y="2942146"/>
            <a:ext cx="182462" cy="342900"/>
          </a:xfrm>
          <a:prstGeom prst="rect">
            <a:avLst/>
          </a:prstGeom>
        </p:spPr>
      </p:pic>
      <p:pic>
        <p:nvPicPr>
          <p:cNvPr id="1035" name="Picture 103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206060" y="3650238"/>
            <a:ext cx="182462" cy="342900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827408" y="3279487"/>
            <a:ext cx="182462" cy="342900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05321" y="2999078"/>
            <a:ext cx="182462" cy="342900"/>
          </a:xfrm>
          <a:prstGeom prst="rect">
            <a:avLst/>
          </a:prstGeom>
        </p:spPr>
      </p:pic>
      <p:pic>
        <p:nvPicPr>
          <p:cNvPr id="1038" name="Picture 103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159165" y="2894114"/>
            <a:ext cx="182462" cy="342900"/>
          </a:xfrm>
          <a:prstGeom prst="rect">
            <a:avLst/>
          </a:prstGeom>
        </p:spPr>
      </p:pic>
      <p:pic>
        <p:nvPicPr>
          <p:cNvPr id="1039" name="Picture 103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488854" y="3490691"/>
            <a:ext cx="182462" cy="342900"/>
          </a:xfrm>
          <a:prstGeom prst="rect">
            <a:avLst/>
          </a:prstGeom>
        </p:spPr>
      </p:pic>
      <p:pic>
        <p:nvPicPr>
          <p:cNvPr id="1040" name="Picture 103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898251" y="3276708"/>
            <a:ext cx="182462" cy="342900"/>
          </a:xfrm>
          <a:prstGeom prst="rect">
            <a:avLst/>
          </a:prstGeom>
        </p:spPr>
      </p:pic>
      <p:pic>
        <p:nvPicPr>
          <p:cNvPr id="1041" name="Picture 104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704114" y="2954411"/>
            <a:ext cx="182462" cy="342900"/>
          </a:xfrm>
          <a:prstGeom prst="rect">
            <a:avLst/>
          </a:prstGeom>
        </p:spPr>
      </p:pic>
      <p:pic>
        <p:nvPicPr>
          <p:cNvPr id="1042" name="Picture 104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023143" y="3145324"/>
            <a:ext cx="163644" cy="342900"/>
          </a:xfrm>
          <a:prstGeom prst="rect">
            <a:avLst/>
          </a:prstGeom>
        </p:spPr>
      </p:pic>
      <p:pic>
        <p:nvPicPr>
          <p:cNvPr id="1043" name="Picture 104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972189" y="3376550"/>
            <a:ext cx="92694" cy="240030"/>
          </a:xfrm>
          <a:prstGeom prst="rect">
            <a:avLst/>
          </a:prstGeom>
        </p:spPr>
      </p:pic>
      <p:pic>
        <p:nvPicPr>
          <p:cNvPr id="1044" name="Picture 104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171135" y="3478350"/>
            <a:ext cx="163644" cy="342900"/>
          </a:xfrm>
          <a:prstGeom prst="rect">
            <a:avLst/>
          </a:prstGeom>
        </p:spPr>
      </p:pic>
      <p:pic>
        <p:nvPicPr>
          <p:cNvPr id="1045" name="Picture 10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53211" y="3018593"/>
            <a:ext cx="163644" cy="342900"/>
          </a:xfrm>
          <a:prstGeom prst="rect">
            <a:avLst/>
          </a:prstGeom>
        </p:spPr>
      </p:pic>
      <p:pic>
        <p:nvPicPr>
          <p:cNvPr id="1046" name="Picture 10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756949" y="2844545"/>
            <a:ext cx="163644" cy="342900"/>
          </a:xfrm>
          <a:prstGeom prst="rect">
            <a:avLst/>
          </a:prstGeom>
        </p:spPr>
      </p:pic>
      <p:pic>
        <p:nvPicPr>
          <p:cNvPr id="1047" name="Picture 104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993783" y="3490691"/>
            <a:ext cx="182462" cy="342900"/>
          </a:xfrm>
          <a:prstGeom prst="rect">
            <a:avLst/>
          </a:prstGeom>
        </p:spPr>
      </p:pic>
      <p:pic>
        <p:nvPicPr>
          <p:cNvPr id="1048" name="Picture 10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464415" y="3393756"/>
            <a:ext cx="163644" cy="342900"/>
          </a:xfrm>
          <a:prstGeom prst="rect">
            <a:avLst/>
          </a:prstGeom>
        </p:spPr>
      </p:pic>
      <p:pic>
        <p:nvPicPr>
          <p:cNvPr id="1049" name="Picture 104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70311" y="2969891"/>
            <a:ext cx="163644" cy="342900"/>
          </a:xfrm>
          <a:prstGeom prst="rect">
            <a:avLst/>
          </a:prstGeom>
        </p:spPr>
      </p:pic>
      <p:pic>
        <p:nvPicPr>
          <p:cNvPr id="1050" name="Picture 104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552563" y="3564213"/>
            <a:ext cx="163644" cy="342900"/>
          </a:xfrm>
          <a:prstGeom prst="rect">
            <a:avLst/>
          </a:prstGeom>
        </p:spPr>
      </p:pic>
      <p:pic>
        <p:nvPicPr>
          <p:cNvPr id="1051" name="Picture 105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086711" y="3116082"/>
            <a:ext cx="163644" cy="342900"/>
          </a:xfrm>
          <a:prstGeom prst="rect">
            <a:avLst/>
          </a:prstGeom>
        </p:spPr>
      </p:pic>
      <p:pic>
        <p:nvPicPr>
          <p:cNvPr id="1052" name="Picture 105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98929" y="3654603"/>
            <a:ext cx="182462" cy="342900"/>
          </a:xfrm>
          <a:prstGeom prst="rect">
            <a:avLst/>
          </a:prstGeom>
        </p:spPr>
      </p:pic>
      <p:pic>
        <p:nvPicPr>
          <p:cNvPr id="1053" name="Picture 105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524589" y="3035577"/>
            <a:ext cx="182462" cy="342900"/>
          </a:xfrm>
          <a:prstGeom prst="rect">
            <a:avLst/>
          </a:prstGeom>
        </p:spPr>
      </p:pic>
      <p:pic>
        <p:nvPicPr>
          <p:cNvPr id="1054" name="Picture 105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121280" y="2940131"/>
            <a:ext cx="182462" cy="342900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453815" y="3518950"/>
            <a:ext cx="182462" cy="342900"/>
          </a:xfrm>
          <a:prstGeom prst="rect">
            <a:avLst/>
          </a:prstGeom>
        </p:spPr>
      </p:pic>
      <p:pic>
        <p:nvPicPr>
          <p:cNvPr id="1056" name="Picture 105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82726" y="3151335"/>
            <a:ext cx="182462" cy="342900"/>
          </a:xfrm>
          <a:prstGeom prst="rect">
            <a:avLst/>
          </a:prstGeom>
        </p:spPr>
      </p:pic>
      <p:pic>
        <p:nvPicPr>
          <p:cNvPr id="1057" name="Picture 105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987792" y="3663627"/>
            <a:ext cx="182462" cy="342900"/>
          </a:xfrm>
          <a:prstGeom prst="rect">
            <a:avLst/>
          </a:prstGeom>
        </p:spPr>
      </p:pic>
      <p:pic>
        <p:nvPicPr>
          <p:cNvPr id="1058" name="Picture 105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266061" y="3037194"/>
            <a:ext cx="92694" cy="240030"/>
          </a:xfrm>
          <a:prstGeom prst="rect">
            <a:avLst/>
          </a:prstGeom>
        </p:spPr>
      </p:pic>
      <p:pic>
        <p:nvPicPr>
          <p:cNvPr id="1059" name="Picture 105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5465007" y="3138994"/>
            <a:ext cx="163644" cy="342900"/>
          </a:xfrm>
          <a:prstGeom prst="rect">
            <a:avLst/>
          </a:prstGeom>
        </p:spPr>
      </p:pic>
      <p:pic>
        <p:nvPicPr>
          <p:cNvPr id="1060" name="Picture 105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758287" y="3676201"/>
            <a:ext cx="163644" cy="342900"/>
          </a:xfrm>
          <a:prstGeom prst="rect">
            <a:avLst/>
          </a:prstGeom>
        </p:spPr>
      </p:pic>
      <p:pic>
        <p:nvPicPr>
          <p:cNvPr id="1061" name="Picture 106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6758287" y="3054400"/>
            <a:ext cx="163644" cy="342900"/>
          </a:xfrm>
          <a:prstGeom prst="rect">
            <a:avLst/>
          </a:prstGeom>
        </p:spPr>
      </p:pic>
      <p:pic>
        <p:nvPicPr>
          <p:cNvPr id="1062" name="Picture 106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01276" y="3143117"/>
            <a:ext cx="163644" cy="342900"/>
          </a:xfrm>
          <a:prstGeom prst="rect">
            <a:avLst/>
          </a:prstGeom>
        </p:spPr>
      </p:pic>
      <p:pic>
        <p:nvPicPr>
          <p:cNvPr id="1063" name="Picture 106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630102" y="2744605"/>
            <a:ext cx="163644" cy="342900"/>
          </a:xfrm>
          <a:prstGeom prst="rect">
            <a:avLst/>
          </a:prstGeom>
        </p:spPr>
      </p:pic>
      <p:pic>
        <p:nvPicPr>
          <p:cNvPr id="1064" name="Picture 106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85938" y="2831899"/>
            <a:ext cx="163644" cy="342900"/>
          </a:xfrm>
          <a:prstGeom prst="rect">
            <a:avLst/>
          </a:prstGeom>
        </p:spPr>
      </p:pic>
      <p:pic>
        <p:nvPicPr>
          <p:cNvPr id="1065" name="Picture 106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35446" y="3194382"/>
            <a:ext cx="163644" cy="342900"/>
          </a:xfrm>
          <a:prstGeom prst="rect">
            <a:avLst/>
          </a:prstGeom>
        </p:spPr>
      </p:pic>
      <p:pic>
        <p:nvPicPr>
          <p:cNvPr id="1066" name="Picture 106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521100" y="3656626"/>
            <a:ext cx="163644" cy="342900"/>
          </a:xfrm>
          <a:prstGeom prst="rect">
            <a:avLst/>
          </a:prstGeom>
        </p:spPr>
      </p:pic>
      <p:pic>
        <p:nvPicPr>
          <p:cNvPr id="1067" name="Picture 106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902444" y="3620488"/>
            <a:ext cx="182462" cy="342900"/>
          </a:xfrm>
          <a:prstGeom prst="rect">
            <a:avLst/>
          </a:prstGeom>
        </p:spPr>
      </p:pic>
      <p:pic>
        <p:nvPicPr>
          <p:cNvPr id="1068" name="Picture 106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465050" y="3461856"/>
            <a:ext cx="182462" cy="342900"/>
          </a:xfrm>
          <a:prstGeom prst="rect">
            <a:avLst/>
          </a:prstGeom>
        </p:spPr>
      </p:pic>
      <p:pic>
        <p:nvPicPr>
          <p:cNvPr id="1069" name="Picture 106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566820" y="3376782"/>
            <a:ext cx="182462" cy="342900"/>
          </a:xfrm>
          <a:prstGeom prst="rect">
            <a:avLst/>
          </a:prstGeom>
        </p:spPr>
      </p:pic>
      <p:pic>
        <p:nvPicPr>
          <p:cNvPr id="1070" name="Picture 106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550973" y="3668988"/>
            <a:ext cx="182462" cy="342900"/>
          </a:xfrm>
          <a:prstGeom prst="rect">
            <a:avLst/>
          </a:prstGeom>
        </p:spPr>
      </p:pic>
      <p:pic>
        <p:nvPicPr>
          <p:cNvPr id="1071" name="Picture 107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665321" y="3460214"/>
            <a:ext cx="182462" cy="342900"/>
          </a:xfrm>
          <a:prstGeom prst="rect">
            <a:avLst/>
          </a:prstGeom>
        </p:spPr>
      </p:pic>
      <p:pic>
        <p:nvPicPr>
          <p:cNvPr id="1072" name="Picture 107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666053" y="3118135"/>
            <a:ext cx="182462" cy="342900"/>
          </a:xfrm>
          <a:prstGeom prst="rect">
            <a:avLst/>
          </a:prstGeom>
        </p:spPr>
      </p:pic>
      <p:pic>
        <p:nvPicPr>
          <p:cNvPr id="1073" name="Picture 107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287401" y="2747384"/>
            <a:ext cx="182462" cy="342900"/>
          </a:xfrm>
          <a:prstGeom prst="rect">
            <a:avLst/>
          </a:prstGeom>
        </p:spPr>
      </p:pic>
      <p:pic>
        <p:nvPicPr>
          <p:cNvPr id="1074" name="Picture 107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971402" y="3441258"/>
            <a:ext cx="182462" cy="342900"/>
          </a:xfrm>
          <a:prstGeom prst="rect">
            <a:avLst/>
          </a:prstGeom>
        </p:spPr>
      </p:pic>
      <p:pic>
        <p:nvPicPr>
          <p:cNvPr id="1075" name="Picture 107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58244" y="2744605"/>
            <a:ext cx="182462" cy="342900"/>
          </a:xfrm>
          <a:prstGeom prst="rect">
            <a:avLst/>
          </a:prstGeom>
        </p:spPr>
      </p:pic>
      <p:pic>
        <p:nvPicPr>
          <p:cNvPr id="1076" name="Picture 10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71226" y="3327540"/>
            <a:ext cx="182462" cy="342900"/>
          </a:xfrm>
          <a:prstGeom prst="rect">
            <a:avLst/>
          </a:prstGeom>
        </p:spPr>
      </p:pic>
      <p:pic>
        <p:nvPicPr>
          <p:cNvPr id="1077" name="Picture 107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432182" y="2844447"/>
            <a:ext cx="92694" cy="240030"/>
          </a:xfrm>
          <a:prstGeom prst="rect">
            <a:avLst/>
          </a:prstGeom>
        </p:spPr>
      </p:pic>
      <p:pic>
        <p:nvPicPr>
          <p:cNvPr id="1078" name="Picture 107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86882" y="3339501"/>
            <a:ext cx="163644" cy="342900"/>
          </a:xfrm>
          <a:prstGeom prst="rect">
            <a:avLst/>
          </a:prstGeom>
        </p:spPr>
      </p:pic>
      <p:pic>
        <p:nvPicPr>
          <p:cNvPr id="1079" name="Picture 107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631128" y="2946247"/>
            <a:ext cx="163644" cy="342900"/>
          </a:xfrm>
          <a:prstGeom prst="rect">
            <a:avLst/>
          </a:prstGeom>
        </p:spPr>
      </p:pic>
      <p:pic>
        <p:nvPicPr>
          <p:cNvPr id="1080" name="Picture 107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832626" y="3745435"/>
            <a:ext cx="163644" cy="342900"/>
          </a:xfrm>
          <a:prstGeom prst="rect">
            <a:avLst/>
          </a:prstGeom>
        </p:spPr>
      </p:pic>
      <p:pic>
        <p:nvPicPr>
          <p:cNvPr id="1081" name="Picture 108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36364" y="3571387"/>
            <a:ext cx="163644" cy="342900"/>
          </a:xfrm>
          <a:prstGeom prst="rect">
            <a:avLst/>
          </a:prstGeom>
        </p:spPr>
      </p:pic>
      <p:pic>
        <p:nvPicPr>
          <p:cNvPr id="1082" name="Picture 108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903251" y="3090087"/>
            <a:ext cx="163644" cy="342900"/>
          </a:xfrm>
          <a:prstGeom prst="rect">
            <a:avLst/>
          </a:prstGeom>
        </p:spPr>
      </p:pic>
      <p:pic>
        <p:nvPicPr>
          <p:cNvPr id="1083" name="Picture 108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604215" y="3065669"/>
            <a:ext cx="182462" cy="342900"/>
          </a:xfrm>
          <a:prstGeom prst="rect">
            <a:avLst/>
          </a:prstGeom>
        </p:spPr>
      </p:pic>
      <p:pic>
        <p:nvPicPr>
          <p:cNvPr id="1084" name="Picture 108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588368" y="3357875"/>
            <a:ext cx="182462" cy="342900"/>
          </a:xfrm>
          <a:prstGeom prst="rect">
            <a:avLst/>
          </a:prstGeom>
        </p:spPr>
      </p:pic>
      <p:pic>
        <p:nvPicPr>
          <p:cNvPr id="1085" name="Picture 108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44218" y="3695216"/>
            <a:ext cx="182462" cy="342900"/>
          </a:xfrm>
          <a:prstGeom prst="rect">
            <a:avLst/>
          </a:prstGeom>
        </p:spPr>
      </p:pic>
      <p:pic>
        <p:nvPicPr>
          <p:cNvPr id="1086" name="Picture 108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223759" y="3067098"/>
            <a:ext cx="182462" cy="342900"/>
          </a:xfrm>
          <a:prstGeom prst="rect">
            <a:avLst/>
          </a:prstGeom>
        </p:spPr>
      </p:pic>
      <p:pic>
        <p:nvPicPr>
          <p:cNvPr id="1087" name="Picture 108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675975" y="3309843"/>
            <a:ext cx="182462" cy="342900"/>
          </a:xfrm>
          <a:prstGeom prst="rect">
            <a:avLst/>
          </a:prstGeom>
        </p:spPr>
      </p:pic>
      <p:pic>
        <p:nvPicPr>
          <p:cNvPr id="1088" name="Picture 108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220924" y="3370140"/>
            <a:ext cx="182462" cy="342900"/>
          </a:xfrm>
          <a:prstGeom prst="rect">
            <a:avLst/>
          </a:prstGeom>
        </p:spPr>
      </p:pic>
      <p:pic>
        <p:nvPicPr>
          <p:cNvPr id="1089" name="Picture 108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88999" y="3792279"/>
            <a:ext cx="92694" cy="240030"/>
          </a:xfrm>
          <a:prstGeom prst="rect">
            <a:avLst/>
          </a:prstGeom>
        </p:spPr>
      </p:pic>
      <p:pic>
        <p:nvPicPr>
          <p:cNvPr id="1090" name="Picture 108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70021" y="3434322"/>
            <a:ext cx="163644" cy="342900"/>
          </a:xfrm>
          <a:prstGeom prst="rect">
            <a:avLst/>
          </a:prstGeom>
        </p:spPr>
      </p:pic>
      <p:pic>
        <p:nvPicPr>
          <p:cNvPr id="1091" name="Picture 109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273759" y="3260274"/>
            <a:ext cx="163644" cy="342900"/>
          </a:xfrm>
          <a:prstGeom prst="rect">
            <a:avLst/>
          </a:prstGeom>
        </p:spPr>
      </p:pic>
      <p:pic>
        <p:nvPicPr>
          <p:cNvPr id="1092" name="Picture 109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60660" y="2902086"/>
            <a:ext cx="163644" cy="342900"/>
          </a:xfrm>
          <a:prstGeom prst="rect">
            <a:avLst/>
          </a:prstGeom>
        </p:spPr>
      </p:pic>
      <p:pic>
        <p:nvPicPr>
          <p:cNvPr id="1093" name="Picture 109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44787" y="2810908"/>
            <a:ext cx="163644" cy="342900"/>
          </a:xfrm>
          <a:prstGeom prst="rect">
            <a:avLst/>
          </a:prstGeom>
        </p:spPr>
      </p:pic>
      <p:pic>
        <p:nvPicPr>
          <p:cNvPr id="1094" name="Picture 109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03247" y="2678583"/>
            <a:ext cx="163644" cy="342900"/>
          </a:xfrm>
          <a:prstGeom prst="rect">
            <a:avLst/>
          </a:prstGeom>
        </p:spPr>
      </p:pic>
      <p:pic>
        <p:nvPicPr>
          <p:cNvPr id="1095" name="Picture 109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835436" y="2716366"/>
            <a:ext cx="163644" cy="342900"/>
          </a:xfrm>
          <a:prstGeom prst="rect">
            <a:avLst/>
          </a:prstGeom>
        </p:spPr>
      </p:pic>
      <p:pic>
        <p:nvPicPr>
          <p:cNvPr id="1096" name="Picture 109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20849" y="2864174"/>
            <a:ext cx="127723" cy="240030"/>
          </a:xfrm>
          <a:prstGeom prst="rect">
            <a:avLst/>
          </a:prstGeom>
        </p:spPr>
      </p:pic>
      <p:pic>
        <p:nvPicPr>
          <p:cNvPr id="1097" name="Picture 10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805446" y="2986231"/>
            <a:ext cx="163644" cy="342900"/>
          </a:xfrm>
          <a:prstGeom prst="rect">
            <a:avLst/>
          </a:prstGeom>
        </p:spPr>
      </p:pic>
      <p:pic>
        <p:nvPicPr>
          <p:cNvPr id="1098" name="Picture 109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34272" y="2587719"/>
            <a:ext cx="163644" cy="342900"/>
          </a:xfrm>
          <a:prstGeom prst="rect">
            <a:avLst/>
          </a:prstGeom>
        </p:spPr>
      </p:pic>
      <p:pic>
        <p:nvPicPr>
          <p:cNvPr id="1099" name="Picture 109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590108" y="2675013"/>
            <a:ext cx="163644" cy="342900"/>
          </a:xfrm>
          <a:prstGeom prst="rect">
            <a:avLst/>
          </a:prstGeom>
        </p:spPr>
      </p:pic>
      <p:pic>
        <p:nvPicPr>
          <p:cNvPr id="1100" name="Picture 109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11753" y="3653255"/>
            <a:ext cx="163644" cy="342900"/>
          </a:xfrm>
          <a:prstGeom prst="rect">
            <a:avLst/>
          </a:prstGeom>
        </p:spPr>
      </p:pic>
      <p:pic>
        <p:nvPicPr>
          <p:cNvPr id="1101" name="Picture 110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39616" y="3037496"/>
            <a:ext cx="163644" cy="342900"/>
          </a:xfrm>
          <a:prstGeom prst="rect">
            <a:avLst/>
          </a:prstGeom>
        </p:spPr>
      </p:pic>
      <p:pic>
        <p:nvPicPr>
          <p:cNvPr id="1102" name="Picture 110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38265" y="2638945"/>
            <a:ext cx="163644" cy="342900"/>
          </a:xfrm>
          <a:prstGeom prst="rect">
            <a:avLst/>
          </a:prstGeom>
        </p:spPr>
      </p:pic>
      <p:pic>
        <p:nvPicPr>
          <p:cNvPr id="1103" name="Picture 110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126537" y="3673664"/>
            <a:ext cx="163644" cy="342900"/>
          </a:xfrm>
          <a:prstGeom prst="rect">
            <a:avLst/>
          </a:prstGeom>
        </p:spPr>
      </p:pic>
      <p:pic>
        <p:nvPicPr>
          <p:cNvPr id="1104" name="Picture 110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25270" y="3499740"/>
            <a:ext cx="163644" cy="342900"/>
          </a:xfrm>
          <a:prstGeom prst="rect">
            <a:avLst/>
          </a:prstGeom>
        </p:spPr>
      </p:pic>
      <p:pic>
        <p:nvPicPr>
          <p:cNvPr id="1105" name="Picture 110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731297" y="3420560"/>
            <a:ext cx="163644" cy="342900"/>
          </a:xfrm>
          <a:prstGeom prst="rect">
            <a:avLst/>
          </a:prstGeom>
        </p:spPr>
      </p:pic>
      <p:pic>
        <p:nvPicPr>
          <p:cNvPr id="1106" name="Picture 110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89945" y="3701468"/>
            <a:ext cx="163644" cy="342900"/>
          </a:xfrm>
          <a:prstGeom prst="rect">
            <a:avLst/>
          </a:prstGeom>
        </p:spPr>
      </p:pic>
      <p:pic>
        <p:nvPicPr>
          <p:cNvPr id="1107" name="Picture 110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606614" y="3463602"/>
            <a:ext cx="182462" cy="342900"/>
          </a:xfrm>
          <a:prstGeom prst="rect">
            <a:avLst/>
          </a:prstGeom>
        </p:spPr>
      </p:pic>
      <p:pic>
        <p:nvPicPr>
          <p:cNvPr id="1108" name="Picture 110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471678" y="3044582"/>
            <a:ext cx="182462" cy="342900"/>
          </a:xfrm>
          <a:prstGeom prst="rect">
            <a:avLst/>
          </a:prstGeom>
        </p:spPr>
      </p:pic>
      <p:pic>
        <p:nvPicPr>
          <p:cNvPr id="1109" name="Picture 110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04221" y="3559415"/>
            <a:ext cx="182462" cy="342900"/>
          </a:xfrm>
          <a:prstGeom prst="rect">
            <a:avLst/>
          </a:prstGeom>
        </p:spPr>
      </p:pic>
      <p:pic>
        <p:nvPicPr>
          <p:cNvPr id="1110" name="Picture 110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369491" y="3303328"/>
            <a:ext cx="182462" cy="342900"/>
          </a:xfrm>
          <a:prstGeom prst="rect">
            <a:avLst/>
          </a:prstGeom>
        </p:spPr>
      </p:pic>
      <p:pic>
        <p:nvPicPr>
          <p:cNvPr id="1111" name="Picture 11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370223" y="2961249"/>
            <a:ext cx="182462" cy="342900"/>
          </a:xfrm>
          <a:prstGeom prst="rect">
            <a:avLst/>
          </a:prstGeom>
        </p:spPr>
      </p:pic>
      <p:pic>
        <p:nvPicPr>
          <p:cNvPr id="1112" name="Picture 11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588906" y="3569034"/>
            <a:ext cx="182462" cy="342900"/>
          </a:xfrm>
          <a:prstGeom prst="rect">
            <a:avLst/>
          </a:prstGeom>
        </p:spPr>
      </p:pic>
      <p:pic>
        <p:nvPicPr>
          <p:cNvPr id="1113" name="Picture 111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675572" y="3284372"/>
            <a:ext cx="182462" cy="342900"/>
          </a:xfrm>
          <a:prstGeom prst="rect">
            <a:avLst/>
          </a:prstGeom>
        </p:spPr>
      </p:pic>
      <p:pic>
        <p:nvPicPr>
          <p:cNvPr id="1114" name="Picture 111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062414" y="2587719"/>
            <a:ext cx="182462" cy="342900"/>
          </a:xfrm>
          <a:prstGeom prst="rect">
            <a:avLst/>
          </a:prstGeom>
        </p:spPr>
      </p:pic>
      <p:pic>
        <p:nvPicPr>
          <p:cNvPr id="1115" name="Picture 111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206728" y="3715280"/>
            <a:ext cx="163644" cy="342900"/>
          </a:xfrm>
          <a:prstGeom prst="rect">
            <a:avLst/>
          </a:prstGeom>
        </p:spPr>
      </p:pic>
      <p:pic>
        <p:nvPicPr>
          <p:cNvPr id="1116" name="Picture 11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04808" y="3363026"/>
            <a:ext cx="182462" cy="342900"/>
          </a:xfrm>
          <a:prstGeom prst="rect">
            <a:avLst/>
          </a:prstGeom>
        </p:spPr>
      </p:pic>
      <p:pic>
        <p:nvPicPr>
          <p:cNvPr id="1117" name="Picture 11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57946" y="2801702"/>
            <a:ext cx="182462" cy="342900"/>
          </a:xfrm>
          <a:prstGeom prst="rect">
            <a:avLst/>
          </a:prstGeom>
        </p:spPr>
      </p:pic>
      <p:pic>
        <p:nvPicPr>
          <p:cNvPr id="1118" name="Picture 111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329572" y="3659894"/>
            <a:ext cx="163644" cy="342900"/>
          </a:xfrm>
          <a:prstGeom prst="rect">
            <a:avLst/>
          </a:prstGeom>
        </p:spPr>
      </p:pic>
      <p:pic>
        <p:nvPicPr>
          <p:cNvPr id="1119" name="Picture 111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560100" y="3476676"/>
            <a:ext cx="163644" cy="342900"/>
          </a:xfrm>
          <a:prstGeom prst="rect">
            <a:avLst/>
          </a:prstGeom>
        </p:spPr>
      </p:pic>
      <p:pic>
        <p:nvPicPr>
          <p:cNvPr id="1120" name="Picture 111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842288" y="3655450"/>
            <a:ext cx="182462" cy="342900"/>
          </a:xfrm>
          <a:prstGeom prst="rect">
            <a:avLst/>
          </a:prstGeom>
        </p:spPr>
      </p:pic>
      <p:pic>
        <p:nvPicPr>
          <p:cNvPr id="1121" name="Picture 112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57944" y="3667411"/>
            <a:ext cx="163644" cy="342900"/>
          </a:xfrm>
          <a:prstGeom prst="rect">
            <a:avLst/>
          </a:prstGeom>
        </p:spPr>
      </p:pic>
      <p:pic>
        <p:nvPicPr>
          <p:cNvPr id="1122" name="Picture 11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368536" y="3311422"/>
            <a:ext cx="163644" cy="342900"/>
          </a:xfrm>
          <a:prstGeom prst="rect">
            <a:avLst/>
          </a:prstGeom>
        </p:spPr>
      </p:pic>
      <p:pic>
        <p:nvPicPr>
          <p:cNvPr id="1123" name="Picture 11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054814" y="3271094"/>
            <a:ext cx="163644" cy="342900"/>
          </a:xfrm>
          <a:prstGeom prst="rect">
            <a:avLst/>
          </a:prstGeom>
        </p:spPr>
      </p:pic>
      <p:pic>
        <p:nvPicPr>
          <p:cNvPr id="1124" name="Picture 112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716726" y="2875224"/>
            <a:ext cx="163644" cy="342900"/>
          </a:xfrm>
          <a:prstGeom prst="rect">
            <a:avLst/>
          </a:prstGeom>
        </p:spPr>
      </p:pic>
      <p:pic>
        <p:nvPicPr>
          <p:cNvPr id="1125" name="Picture 11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8270296" y="3686038"/>
            <a:ext cx="163644" cy="342900"/>
          </a:xfrm>
          <a:prstGeom prst="rect">
            <a:avLst/>
          </a:prstGeom>
        </p:spPr>
      </p:pic>
      <p:pic>
        <p:nvPicPr>
          <p:cNvPr id="1126" name="Picture 11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463092" y="2965614"/>
            <a:ext cx="182462" cy="342900"/>
          </a:xfrm>
          <a:prstGeom prst="rect">
            <a:avLst/>
          </a:prstGeom>
        </p:spPr>
      </p:pic>
      <p:pic>
        <p:nvPicPr>
          <p:cNvPr id="1127" name="Picture 11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708174" y="3605533"/>
            <a:ext cx="182462" cy="342900"/>
          </a:xfrm>
          <a:prstGeom prst="rect">
            <a:avLst/>
          </a:prstGeom>
        </p:spPr>
      </p:pic>
      <p:pic>
        <p:nvPicPr>
          <p:cNvPr id="1128" name="Picture 112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304865" y="3510087"/>
            <a:ext cx="182462" cy="342900"/>
          </a:xfrm>
          <a:prstGeom prst="rect">
            <a:avLst/>
          </a:prstGeom>
        </p:spPr>
      </p:pic>
      <p:pic>
        <p:nvPicPr>
          <p:cNvPr id="1129" name="Picture 112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617978" y="2829961"/>
            <a:ext cx="182462" cy="342900"/>
          </a:xfrm>
          <a:prstGeom prst="rect">
            <a:avLst/>
          </a:prstGeom>
        </p:spPr>
      </p:pic>
      <p:pic>
        <p:nvPicPr>
          <p:cNvPr id="1130" name="Picture 11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966311" y="3721291"/>
            <a:ext cx="182462" cy="342900"/>
          </a:xfrm>
          <a:prstGeom prst="rect">
            <a:avLst/>
          </a:prstGeom>
        </p:spPr>
      </p:pic>
      <p:pic>
        <p:nvPicPr>
          <p:cNvPr id="1131" name="Picture 113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8151955" y="2974638"/>
            <a:ext cx="182462" cy="342900"/>
          </a:xfrm>
          <a:prstGeom prst="rect">
            <a:avLst/>
          </a:prstGeom>
        </p:spPr>
      </p:pic>
      <p:pic>
        <p:nvPicPr>
          <p:cNvPr id="1132" name="Picture 113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449646" y="3607150"/>
            <a:ext cx="92694" cy="240030"/>
          </a:xfrm>
          <a:prstGeom prst="rect">
            <a:avLst/>
          </a:prstGeom>
        </p:spPr>
      </p:pic>
      <p:pic>
        <p:nvPicPr>
          <p:cNvPr id="1133" name="Picture 113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7648592" y="3708950"/>
            <a:ext cx="163644" cy="342900"/>
          </a:xfrm>
          <a:prstGeom prst="rect">
            <a:avLst/>
          </a:prstGeom>
        </p:spPr>
      </p:pic>
      <p:sp>
        <p:nvSpPr>
          <p:cNvPr id="1134" name="TextBox 1133"/>
          <p:cNvSpPr txBox="1"/>
          <p:nvPr/>
        </p:nvSpPr>
        <p:spPr>
          <a:xfrm>
            <a:off x="374134" y="1"/>
            <a:ext cx="839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Graphical representation of passenger survival outcome</a:t>
            </a:r>
          </a:p>
        </p:txBody>
      </p:sp>
      <p:sp>
        <p:nvSpPr>
          <p:cNvPr id="1135" name="TextBox 1134"/>
          <p:cNvSpPr txBox="1"/>
          <p:nvPr/>
        </p:nvSpPr>
        <p:spPr>
          <a:xfrm>
            <a:off x="1224706" y="4347064"/>
            <a:ext cx="72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What if the dataset contains millions of instances? </a:t>
            </a:r>
          </a:p>
        </p:txBody>
      </p:sp>
    </p:spTree>
    <p:extLst>
      <p:ext uri="{BB962C8B-B14F-4D97-AF65-F5344CB8AC3E}">
        <p14:creationId xmlns:p14="http://schemas.microsoft.com/office/powerpoint/2010/main" val="37915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495999" y="1"/>
            <a:ext cx="101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Splitting the data into subsets based on features </a:t>
            </a:r>
          </a:p>
        </p:txBody>
      </p:sp>
      <p:pic>
        <p:nvPicPr>
          <p:cNvPr id="672" name="Picture 67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69805" y="2739014"/>
            <a:ext cx="182462" cy="342900"/>
          </a:xfrm>
          <a:prstGeom prst="rect">
            <a:avLst/>
          </a:prstGeom>
        </p:spPr>
      </p:pic>
      <p:pic>
        <p:nvPicPr>
          <p:cNvPr id="673" name="Picture 6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304905" y="1433576"/>
            <a:ext cx="127723" cy="240030"/>
          </a:xfrm>
          <a:prstGeom prst="rect">
            <a:avLst/>
          </a:prstGeom>
        </p:spPr>
      </p:pic>
      <p:pic>
        <p:nvPicPr>
          <p:cNvPr id="675" name="Picture 67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37896" y="626395"/>
            <a:ext cx="163644" cy="342900"/>
          </a:xfrm>
          <a:prstGeom prst="rect">
            <a:avLst/>
          </a:prstGeom>
        </p:spPr>
      </p:pic>
      <p:pic>
        <p:nvPicPr>
          <p:cNvPr id="677" name="Picture 67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98318" y="2716742"/>
            <a:ext cx="163644" cy="342900"/>
          </a:xfrm>
          <a:prstGeom prst="rect">
            <a:avLst/>
          </a:prstGeom>
        </p:spPr>
      </p:pic>
      <p:pic>
        <p:nvPicPr>
          <p:cNvPr id="678" name="Picture 67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40443" y="1715002"/>
            <a:ext cx="114551" cy="240030"/>
          </a:xfrm>
          <a:prstGeom prst="rect">
            <a:avLst/>
          </a:prstGeom>
        </p:spPr>
      </p:pic>
      <p:pic>
        <p:nvPicPr>
          <p:cNvPr id="679" name="Picture 67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62013" y="1294686"/>
            <a:ext cx="163644" cy="342900"/>
          </a:xfrm>
          <a:prstGeom prst="rect">
            <a:avLst/>
          </a:prstGeom>
        </p:spPr>
      </p:pic>
      <p:pic>
        <p:nvPicPr>
          <p:cNvPr id="680" name="Picture 67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40114" y="886684"/>
            <a:ext cx="163644" cy="342900"/>
          </a:xfrm>
          <a:prstGeom prst="rect">
            <a:avLst/>
          </a:prstGeom>
        </p:spPr>
      </p:pic>
      <p:pic>
        <p:nvPicPr>
          <p:cNvPr id="681" name="Picture 68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764570" y="1719629"/>
            <a:ext cx="163644" cy="342900"/>
          </a:xfrm>
          <a:prstGeom prst="rect">
            <a:avLst/>
          </a:prstGeom>
        </p:spPr>
      </p:pic>
      <p:pic>
        <p:nvPicPr>
          <p:cNvPr id="682" name="Picture 68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63349" y="2225102"/>
            <a:ext cx="163644" cy="342900"/>
          </a:xfrm>
          <a:prstGeom prst="rect">
            <a:avLst/>
          </a:prstGeom>
        </p:spPr>
      </p:pic>
      <p:pic>
        <p:nvPicPr>
          <p:cNvPr id="683" name="Picture 68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11554" y="626213"/>
            <a:ext cx="163644" cy="342900"/>
          </a:xfrm>
          <a:prstGeom prst="rect">
            <a:avLst/>
          </a:prstGeom>
        </p:spPr>
      </p:pic>
      <p:pic>
        <p:nvPicPr>
          <p:cNvPr id="684" name="Picture 68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166815" y="1101876"/>
            <a:ext cx="163644" cy="342900"/>
          </a:xfrm>
          <a:prstGeom prst="rect">
            <a:avLst/>
          </a:prstGeom>
        </p:spPr>
      </p:pic>
      <p:pic>
        <p:nvPicPr>
          <p:cNvPr id="685" name="Picture 68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158465" y="1610000"/>
            <a:ext cx="163644" cy="342900"/>
          </a:xfrm>
          <a:prstGeom prst="rect">
            <a:avLst/>
          </a:prstGeom>
        </p:spPr>
      </p:pic>
      <p:pic>
        <p:nvPicPr>
          <p:cNvPr id="686" name="Picture 68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78516" y="1409033"/>
            <a:ext cx="163644" cy="342900"/>
          </a:xfrm>
          <a:prstGeom prst="rect">
            <a:avLst/>
          </a:prstGeom>
        </p:spPr>
      </p:pic>
      <p:pic>
        <p:nvPicPr>
          <p:cNvPr id="687" name="Picture 68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01540" y="2314386"/>
            <a:ext cx="163644" cy="342900"/>
          </a:xfrm>
          <a:prstGeom prst="rect">
            <a:avLst/>
          </a:prstGeom>
        </p:spPr>
      </p:pic>
      <p:pic>
        <p:nvPicPr>
          <p:cNvPr id="688" name="Picture 68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52360" y="694955"/>
            <a:ext cx="163644" cy="342900"/>
          </a:xfrm>
          <a:prstGeom prst="rect">
            <a:avLst/>
          </a:prstGeom>
        </p:spPr>
      </p:pic>
      <p:pic>
        <p:nvPicPr>
          <p:cNvPr id="689" name="Picture 68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29871" y="1065538"/>
            <a:ext cx="163644" cy="342900"/>
          </a:xfrm>
          <a:prstGeom prst="rect">
            <a:avLst/>
          </a:prstGeom>
        </p:spPr>
      </p:pic>
      <p:pic>
        <p:nvPicPr>
          <p:cNvPr id="690" name="Picture 68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560796" y="1575630"/>
            <a:ext cx="163644" cy="3429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80347" y="1874272"/>
            <a:ext cx="163644" cy="342900"/>
          </a:xfrm>
          <a:prstGeom prst="rect">
            <a:avLst/>
          </a:prstGeom>
        </p:spPr>
      </p:pic>
      <p:pic>
        <p:nvPicPr>
          <p:cNvPr id="692" name="Picture 69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487525" y="2185950"/>
            <a:ext cx="163644" cy="342900"/>
          </a:xfrm>
          <a:prstGeom prst="rect">
            <a:avLst/>
          </a:prstGeom>
        </p:spPr>
      </p:pic>
      <p:pic>
        <p:nvPicPr>
          <p:cNvPr id="693" name="Picture 69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99717" y="692006"/>
            <a:ext cx="163644" cy="342900"/>
          </a:xfrm>
          <a:prstGeom prst="rect">
            <a:avLst/>
          </a:prstGeom>
        </p:spPr>
      </p:pic>
      <p:pic>
        <p:nvPicPr>
          <p:cNvPr id="694" name="Picture 69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70667" y="1113110"/>
            <a:ext cx="163644" cy="342900"/>
          </a:xfrm>
          <a:prstGeom prst="rect">
            <a:avLst/>
          </a:prstGeom>
        </p:spPr>
      </p:pic>
      <p:pic>
        <p:nvPicPr>
          <p:cNvPr id="695" name="Picture 69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951582" y="960417"/>
            <a:ext cx="163644" cy="342900"/>
          </a:xfrm>
          <a:prstGeom prst="rect">
            <a:avLst/>
          </a:prstGeom>
        </p:spPr>
      </p:pic>
      <p:pic>
        <p:nvPicPr>
          <p:cNvPr id="696" name="Picture 69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62210" y="1787795"/>
            <a:ext cx="163644" cy="342900"/>
          </a:xfrm>
          <a:prstGeom prst="rect">
            <a:avLst/>
          </a:prstGeom>
        </p:spPr>
      </p:pic>
      <p:pic>
        <p:nvPicPr>
          <p:cNvPr id="697" name="Picture 69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804246" y="2353652"/>
            <a:ext cx="163644" cy="342900"/>
          </a:xfrm>
          <a:prstGeom prst="rect">
            <a:avLst/>
          </a:prstGeom>
        </p:spPr>
      </p:pic>
      <p:pic>
        <p:nvPicPr>
          <p:cNvPr id="698" name="Picture 69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24368" y="711033"/>
            <a:ext cx="163644" cy="342900"/>
          </a:xfrm>
          <a:prstGeom prst="rect">
            <a:avLst/>
          </a:prstGeom>
        </p:spPr>
      </p:pic>
      <p:pic>
        <p:nvPicPr>
          <p:cNvPr id="699" name="Picture 69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06330" y="976424"/>
            <a:ext cx="163644" cy="342900"/>
          </a:xfrm>
          <a:prstGeom prst="rect">
            <a:avLst/>
          </a:prstGeom>
        </p:spPr>
      </p:pic>
      <p:pic>
        <p:nvPicPr>
          <p:cNvPr id="700" name="Picture 69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85709" y="1190644"/>
            <a:ext cx="163644" cy="342900"/>
          </a:xfrm>
          <a:prstGeom prst="rect">
            <a:avLst/>
          </a:prstGeom>
        </p:spPr>
      </p:pic>
      <p:pic>
        <p:nvPicPr>
          <p:cNvPr id="701" name="Picture 70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010802" y="1561022"/>
            <a:ext cx="163644" cy="342900"/>
          </a:xfrm>
          <a:prstGeom prst="rect">
            <a:avLst/>
          </a:prstGeom>
        </p:spPr>
      </p:pic>
      <p:pic>
        <p:nvPicPr>
          <p:cNvPr id="702" name="Picture 70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44592" y="2281158"/>
            <a:ext cx="163644" cy="342900"/>
          </a:xfrm>
          <a:prstGeom prst="rect">
            <a:avLst/>
          </a:prstGeom>
        </p:spPr>
      </p:pic>
      <p:pic>
        <p:nvPicPr>
          <p:cNvPr id="703" name="Picture 70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55388" y="657167"/>
            <a:ext cx="163644" cy="342900"/>
          </a:xfrm>
          <a:prstGeom prst="rect">
            <a:avLst/>
          </a:prstGeom>
        </p:spPr>
      </p:pic>
      <p:pic>
        <p:nvPicPr>
          <p:cNvPr id="704" name="Picture 70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62499" y="992102"/>
            <a:ext cx="163644" cy="342900"/>
          </a:xfrm>
          <a:prstGeom prst="rect">
            <a:avLst/>
          </a:prstGeom>
        </p:spPr>
      </p:pic>
      <p:pic>
        <p:nvPicPr>
          <p:cNvPr id="705" name="Picture 70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36603" y="1593278"/>
            <a:ext cx="163644" cy="342900"/>
          </a:xfrm>
          <a:prstGeom prst="rect">
            <a:avLst/>
          </a:prstGeom>
        </p:spPr>
      </p:pic>
      <p:pic>
        <p:nvPicPr>
          <p:cNvPr id="706" name="Picture 70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37262" y="1836392"/>
            <a:ext cx="163644" cy="342900"/>
          </a:xfrm>
          <a:prstGeom prst="rect">
            <a:avLst/>
          </a:prstGeom>
        </p:spPr>
      </p:pic>
      <p:pic>
        <p:nvPicPr>
          <p:cNvPr id="707" name="Picture 70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21821" y="2218931"/>
            <a:ext cx="163644" cy="342900"/>
          </a:xfrm>
          <a:prstGeom prst="rect">
            <a:avLst/>
          </a:prstGeom>
        </p:spPr>
      </p:pic>
      <p:pic>
        <p:nvPicPr>
          <p:cNvPr id="708" name="Picture 70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16884" y="608871"/>
            <a:ext cx="163644" cy="342900"/>
          </a:xfrm>
          <a:prstGeom prst="rect">
            <a:avLst/>
          </a:prstGeom>
        </p:spPr>
      </p:pic>
      <p:pic>
        <p:nvPicPr>
          <p:cNvPr id="709" name="Picture 70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501388" y="947185"/>
            <a:ext cx="163644" cy="342900"/>
          </a:xfrm>
          <a:prstGeom prst="rect">
            <a:avLst/>
          </a:prstGeom>
        </p:spPr>
      </p:pic>
      <p:pic>
        <p:nvPicPr>
          <p:cNvPr id="710" name="Picture 70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68467" y="1232645"/>
            <a:ext cx="163644" cy="342900"/>
          </a:xfrm>
          <a:prstGeom prst="rect">
            <a:avLst/>
          </a:prstGeom>
        </p:spPr>
      </p:pic>
      <p:pic>
        <p:nvPicPr>
          <p:cNvPr id="711" name="Picture 7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67840" y="1732472"/>
            <a:ext cx="163644" cy="342900"/>
          </a:xfrm>
          <a:prstGeom prst="rect">
            <a:avLst/>
          </a:prstGeom>
        </p:spPr>
      </p:pic>
      <p:pic>
        <p:nvPicPr>
          <p:cNvPr id="712" name="Picture 71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75958" y="2091976"/>
            <a:ext cx="163644" cy="342900"/>
          </a:xfrm>
          <a:prstGeom prst="rect">
            <a:avLst/>
          </a:prstGeom>
        </p:spPr>
      </p:pic>
      <p:pic>
        <p:nvPicPr>
          <p:cNvPr id="713" name="Picture 7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26176" y="672187"/>
            <a:ext cx="163644" cy="342900"/>
          </a:xfrm>
          <a:prstGeom prst="rect">
            <a:avLst/>
          </a:prstGeom>
        </p:spPr>
      </p:pic>
      <p:pic>
        <p:nvPicPr>
          <p:cNvPr id="714" name="Picture 71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738959" y="995663"/>
            <a:ext cx="163644" cy="342900"/>
          </a:xfrm>
          <a:prstGeom prst="rect">
            <a:avLst/>
          </a:prstGeom>
        </p:spPr>
      </p:pic>
      <p:pic>
        <p:nvPicPr>
          <p:cNvPr id="715" name="Picture 71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681440" y="1340405"/>
            <a:ext cx="163644" cy="342900"/>
          </a:xfrm>
          <a:prstGeom prst="rect">
            <a:avLst/>
          </a:prstGeom>
        </p:spPr>
      </p:pic>
      <p:pic>
        <p:nvPicPr>
          <p:cNvPr id="716" name="Picture 71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731009" y="1735852"/>
            <a:ext cx="163644" cy="342900"/>
          </a:xfrm>
          <a:prstGeom prst="rect">
            <a:avLst/>
          </a:prstGeom>
        </p:spPr>
      </p:pic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738084" y="2130695"/>
            <a:ext cx="163644" cy="342900"/>
          </a:xfrm>
          <a:prstGeom prst="rect">
            <a:avLst/>
          </a:prstGeom>
        </p:spPr>
      </p:pic>
      <p:pic>
        <p:nvPicPr>
          <p:cNvPr id="718" name="Picture 71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267211" y="627679"/>
            <a:ext cx="163644" cy="342900"/>
          </a:xfrm>
          <a:prstGeom prst="rect">
            <a:avLst/>
          </a:prstGeom>
        </p:spPr>
      </p:pic>
      <p:pic>
        <p:nvPicPr>
          <p:cNvPr id="719" name="Picture 71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159131" y="1003799"/>
            <a:ext cx="163644" cy="342900"/>
          </a:xfrm>
          <a:prstGeom prst="rect">
            <a:avLst/>
          </a:prstGeom>
        </p:spPr>
      </p:pic>
      <p:pic>
        <p:nvPicPr>
          <p:cNvPr id="720" name="Picture 71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25147" y="1301807"/>
            <a:ext cx="163644" cy="342900"/>
          </a:xfrm>
          <a:prstGeom prst="rect">
            <a:avLst/>
          </a:prstGeom>
        </p:spPr>
      </p:pic>
      <p:pic>
        <p:nvPicPr>
          <p:cNvPr id="721" name="Picture 7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63862" y="2214797"/>
            <a:ext cx="163644" cy="342900"/>
          </a:xfrm>
          <a:prstGeom prst="rect">
            <a:avLst/>
          </a:prstGeom>
        </p:spPr>
      </p:pic>
      <p:pic>
        <p:nvPicPr>
          <p:cNvPr id="722" name="Picture 7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84226" y="2205571"/>
            <a:ext cx="163644" cy="342900"/>
          </a:xfrm>
          <a:prstGeom prst="rect">
            <a:avLst/>
          </a:prstGeom>
        </p:spPr>
      </p:pic>
      <p:pic>
        <p:nvPicPr>
          <p:cNvPr id="723" name="Picture 72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46829" y="3216416"/>
            <a:ext cx="163644" cy="342900"/>
          </a:xfrm>
          <a:prstGeom prst="rect">
            <a:avLst/>
          </a:prstGeom>
        </p:spPr>
      </p:pic>
      <p:pic>
        <p:nvPicPr>
          <p:cNvPr id="724" name="Picture 72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90606" y="3988103"/>
            <a:ext cx="163644" cy="342900"/>
          </a:xfrm>
          <a:prstGeom prst="rect">
            <a:avLst/>
          </a:prstGeom>
        </p:spPr>
      </p:pic>
      <p:pic>
        <p:nvPicPr>
          <p:cNvPr id="725" name="Picture 72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1846237" y="4171751"/>
            <a:ext cx="163644" cy="342900"/>
          </a:xfrm>
          <a:prstGeom prst="rect">
            <a:avLst/>
          </a:prstGeom>
        </p:spPr>
      </p:pic>
      <p:pic>
        <p:nvPicPr>
          <p:cNvPr id="726" name="Picture 72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289724" y="3421704"/>
            <a:ext cx="163644" cy="342900"/>
          </a:xfrm>
          <a:prstGeom prst="rect">
            <a:avLst/>
          </a:prstGeom>
        </p:spPr>
      </p:pic>
      <p:pic>
        <p:nvPicPr>
          <p:cNvPr id="727" name="Picture 72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60629" y="2864339"/>
            <a:ext cx="163644" cy="342900"/>
          </a:xfrm>
          <a:prstGeom prst="rect">
            <a:avLst/>
          </a:prstGeom>
        </p:spPr>
      </p:pic>
      <p:pic>
        <p:nvPicPr>
          <p:cNvPr id="728" name="Picture 72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304018" y="2777571"/>
            <a:ext cx="163644" cy="342900"/>
          </a:xfrm>
          <a:prstGeom prst="rect">
            <a:avLst/>
          </a:prstGeom>
        </p:spPr>
      </p:pic>
      <p:pic>
        <p:nvPicPr>
          <p:cNvPr id="729" name="Picture 72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14035" y="2927510"/>
            <a:ext cx="163644" cy="342900"/>
          </a:xfrm>
          <a:prstGeom prst="rect">
            <a:avLst/>
          </a:prstGeom>
        </p:spPr>
      </p:pic>
      <p:pic>
        <p:nvPicPr>
          <p:cNvPr id="731" name="Picture 730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30742" y="4164656"/>
            <a:ext cx="163644" cy="342900"/>
          </a:xfrm>
          <a:prstGeom prst="rect">
            <a:avLst/>
          </a:prstGeom>
        </p:spPr>
      </p:pic>
      <p:pic>
        <p:nvPicPr>
          <p:cNvPr id="734" name="Picture 73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196860" y="4222812"/>
            <a:ext cx="92694" cy="240030"/>
          </a:xfrm>
          <a:prstGeom prst="rect">
            <a:avLst/>
          </a:prstGeom>
        </p:spPr>
      </p:pic>
      <p:pic>
        <p:nvPicPr>
          <p:cNvPr id="735" name="Picture 73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475474" y="4205837"/>
            <a:ext cx="92694" cy="240030"/>
          </a:xfrm>
          <a:prstGeom prst="rect">
            <a:avLst/>
          </a:prstGeom>
        </p:spPr>
      </p:pic>
      <p:pic>
        <p:nvPicPr>
          <p:cNvPr id="736" name="Picture 73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05700" y="3545860"/>
            <a:ext cx="92694" cy="240030"/>
          </a:xfrm>
          <a:prstGeom prst="rect">
            <a:avLst/>
          </a:prstGeom>
        </p:spPr>
      </p:pic>
      <p:pic>
        <p:nvPicPr>
          <p:cNvPr id="737" name="Picture 7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96906" y="1533544"/>
            <a:ext cx="182462" cy="342900"/>
          </a:xfrm>
          <a:prstGeom prst="rect">
            <a:avLst/>
          </a:prstGeom>
        </p:spPr>
      </p:pic>
      <p:pic>
        <p:nvPicPr>
          <p:cNvPr id="738" name="Picture 7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08685" y="1187510"/>
            <a:ext cx="182462" cy="342900"/>
          </a:xfrm>
          <a:prstGeom prst="rect">
            <a:avLst/>
          </a:prstGeom>
        </p:spPr>
      </p:pic>
      <p:pic>
        <p:nvPicPr>
          <p:cNvPr id="739" name="Picture 7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79946" y="706223"/>
            <a:ext cx="182462" cy="342900"/>
          </a:xfrm>
          <a:prstGeom prst="rect">
            <a:avLst/>
          </a:prstGeom>
        </p:spPr>
      </p:pic>
      <p:pic>
        <p:nvPicPr>
          <p:cNvPr id="740" name="Picture 7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652832" y="2144582"/>
            <a:ext cx="182462" cy="342900"/>
          </a:xfrm>
          <a:prstGeom prst="rect">
            <a:avLst/>
          </a:prstGeom>
        </p:spPr>
      </p:pic>
      <p:pic>
        <p:nvPicPr>
          <p:cNvPr id="741" name="Picture 7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686898" y="2335535"/>
            <a:ext cx="182462" cy="342900"/>
          </a:xfrm>
          <a:prstGeom prst="rect">
            <a:avLst/>
          </a:prstGeom>
        </p:spPr>
      </p:pic>
      <p:pic>
        <p:nvPicPr>
          <p:cNvPr id="742" name="Picture 7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63447" y="732286"/>
            <a:ext cx="182462" cy="342900"/>
          </a:xfrm>
          <a:prstGeom prst="rect">
            <a:avLst/>
          </a:prstGeom>
        </p:spPr>
      </p:pic>
      <p:pic>
        <p:nvPicPr>
          <p:cNvPr id="743" name="Picture 7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003698" y="717318"/>
            <a:ext cx="182462" cy="342900"/>
          </a:xfrm>
          <a:prstGeom prst="rect">
            <a:avLst/>
          </a:prstGeom>
        </p:spPr>
      </p:pic>
      <p:pic>
        <p:nvPicPr>
          <p:cNvPr id="744" name="Picture 7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47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043246" y="1897348"/>
            <a:ext cx="182462" cy="342900"/>
          </a:xfrm>
          <a:prstGeom prst="rect">
            <a:avLst/>
          </a:prstGeom>
        </p:spPr>
      </p:pic>
      <p:pic>
        <p:nvPicPr>
          <p:cNvPr id="747" name="Picture 74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03251" y="3852179"/>
            <a:ext cx="182462" cy="342900"/>
          </a:xfrm>
          <a:prstGeom prst="rect">
            <a:avLst/>
          </a:prstGeom>
        </p:spPr>
      </p:pic>
      <p:pic>
        <p:nvPicPr>
          <p:cNvPr id="748" name="Picture 74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835604" y="3396273"/>
            <a:ext cx="182462" cy="342900"/>
          </a:xfrm>
          <a:prstGeom prst="rect">
            <a:avLst/>
          </a:prstGeom>
        </p:spPr>
      </p:pic>
      <p:pic>
        <p:nvPicPr>
          <p:cNvPr id="749" name="Picture 74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17968" y="2910464"/>
            <a:ext cx="182462" cy="342900"/>
          </a:xfrm>
          <a:prstGeom prst="rect">
            <a:avLst/>
          </a:prstGeom>
        </p:spPr>
      </p:pic>
      <p:pic>
        <p:nvPicPr>
          <p:cNvPr id="750" name="Picture 74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4788289" y="4154402"/>
            <a:ext cx="182462" cy="342900"/>
          </a:xfrm>
          <a:prstGeom prst="rect">
            <a:avLst/>
          </a:prstGeom>
        </p:spPr>
      </p:pic>
      <p:pic>
        <p:nvPicPr>
          <p:cNvPr id="751" name="Picture 75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097994" y="2795136"/>
            <a:ext cx="182462" cy="342900"/>
          </a:xfrm>
          <a:prstGeom prst="rect">
            <a:avLst/>
          </a:prstGeom>
        </p:spPr>
      </p:pic>
      <p:pic>
        <p:nvPicPr>
          <p:cNvPr id="752" name="Picture 75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564520" y="3342352"/>
            <a:ext cx="182462" cy="342900"/>
          </a:xfrm>
          <a:prstGeom prst="rect">
            <a:avLst/>
          </a:prstGeom>
        </p:spPr>
      </p:pic>
      <p:pic>
        <p:nvPicPr>
          <p:cNvPr id="753" name="Picture 75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729526" y="2817446"/>
            <a:ext cx="182462" cy="342900"/>
          </a:xfrm>
          <a:prstGeom prst="rect">
            <a:avLst/>
          </a:prstGeom>
        </p:spPr>
      </p:pic>
      <p:pic>
        <p:nvPicPr>
          <p:cNvPr id="754" name="Picture 75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212510" y="3380786"/>
            <a:ext cx="182462" cy="342900"/>
          </a:xfrm>
          <a:prstGeom prst="rect">
            <a:avLst/>
          </a:prstGeom>
        </p:spPr>
      </p:pic>
      <p:pic>
        <p:nvPicPr>
          <p:cNvPr id="755" name="Picture 75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498251" y="4181063"/>
            <a:ext cx="182462" cy="342900"/>
          </a:xfrm>
          <a:prstGeom prst="rect">
            <a:avLst/>
          </a:prstGeom>
        </p:spPr>
      </p:pic>
      <p:pic>
        <p:nvPicPr>
          <p:cNvPr id="756" name="Picture 75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025162" y="2780556"/>
            <a:ext cx="182462" cy="342900"/>
          </a:xfrm>
          <a:prstGeom prst="rect">
            <a:avLst/>
          </a:prstGeom>
        </p:spPr>
      </p:pic>
      <p:pic>
        <p:nvPicPr>
          <p:cNvPr id="757" name="Picture 75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800026" y="3682498"/>
            <a:ext cx="182462" cy="342900"/>
          </a:xfrm>
          <a:prstGeom prst="rect">
            <a:avLst/>
          </a:prstGeom>
        </p:spPr>
      </p:pic>
      <p:pic>
        <p:nvPicPr>
          <p:cNvPr id="758" name="Picture 75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041083" y="3145736"/>
            <a:ext cx="182462" cy="342900"/>
          </a:xfrm>
          <a:prstGeom prst="rect">
            <a:avLst/>
          </a:prstGeom>
        </p:spPr>
      </p:pic>
      <p:pic>
        <p:nvPicPr>
          <p:cNvPr id="759" name="Picture 75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520767" y="3559316"/>
            <a:ext cx="182462" cy="342900"/>
          </a:xfrm>
          <a:prstGeom prst="rect">
            <a:avLst/>
          </a:prstGeom>
        </p:spPr>
      </p:pic>
      <p:pic>
        <p:nvPicPr>
          <p:cNvPr id="760" name="Picture 75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017297" y="4227331"/>
            <a:ext cx="182462" cy="342900"/>
          </a:xfrm>
          <a:prstGeom prst="rect">
            <a:avLst/>
          </a:prstGeom>
        </p:spPr>
      </p:pic>
      <p:pic>
        <p:nvPicPr>
          <p:cNvPr id="761" name="Picture 76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403612" y="2747063"/>
            <a:ext cx="182462" cy="342900"/>
          </a:xfrm>
          <a:prstGeom prst="rect">
            <a:avLst/>
          </a:prstGeom>
        </p:spPr>
      </p:pic>
      <p:pic>
        <p:nvPicPr>
          <p:cNvPr id="762" name="Picture 76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652040" y="4198288"/>
            <a:ext cx="182462" cy="342900"/>
          </a:xfrm>
          <a:prstGeom prst="rect">
            <a:avLst/>
          </a:prstGeom>
        </p:spPr>
      </p:pic>
      <p:pic>
        <p:nvPicPr>
          <p:cNvPr id="763" name="Picture 76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729181" y="3123395"/>
            <a:ext cx="182462" cy="342900"/>
          </a:xfrm>
          <a:prstGeom prst="rect">
            <a:avLst/>
          </a:prstGeom>
        </p:spPr>
      </p:pic>
      <p:pic>
        <p:nvPicPr>
          <p:cNvPr id="764" name="Picture 76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209038" y="3767111"/>
            <a:ext cx="182462" cy="342900"/>
          </a:xfrm>
          <a:prstGeom prst="rect">
            <a:avLst/>
          </a:prstGeom>
        </p:spPr>
      </p:pic>
      <p:pic>
        <p:nvPicPr>
          <p:cNvPr id="765" name="Picture 76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536275" y="3739173"/>
            <a:ext cx="182462" cy="342900"/>
          </a:xfrm>
          <a:prstGeom prst="rect">
            <a:avLst/>
          </a:prstGeom>
        </p:spPr>
      </p:pic>
      <p:pic>
        <p:nvPicPr>
          <p:cNvPr id="766" name="Picture 76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74492" y="2852096"/>
            <a:ext cx="182462" cy="342900"/>
          </a:xfrm>
          <a:prstGeom prst="rect">
            <a:avLst/>
          </a:prstGeom>
        </p:spPr>
      </p:pic>
      <p:pic>
        <p:nvPicPr>
          <p:cNvPr id="767" name="Picture 76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845737" y="3623609"/>
            <a:ext cx="182462" cy="342900"/>
          </a:xfrm>
          <a:prstGeom prst="rect">
            <a:avLst/>
          </a:prstGeom>
        </p:spPr>
      </p:pic>
      <p:pic>
        <p:nvPicPr>
          <p:cNvPr id="769" name="Picture 76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449089" y="3944570"/>
            <a:ext cx="182462" cy="342900"/>
          </a:xfrm>
          <a:prstGeom prst="rect">
            <a:avLst/>
          </a:prstGeom>
        </p:spPr>
      </p:pic>
      <p:pic>
        <p:nvPicPr>
          <p:cNvPr id="770" name="Picture 76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123286" y="4196319"/>
            <a:ext cx="182462" cy="342900"/>
          </a:xfrm>
          <a:prstGeom prst="rect">
            <a:avLst/>
          </a:prstGeom>
        </p:spPr>
      </p:pic>
      <p:pic>
        <p:nvPicPr>
          <p:cNvPr id="774" name="Picture 77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7245474" y="3409877"/>
            <a:ext cx="127723" cy="240030"/>
          </a:xfrm>
          <a:prstGeom prst="rect">
            <a:avLst/>
          </a:prstGeom>
        </p:spPr>
      </p:pic>
      <p:pic>
        <p:nvPicPr>
          <p:cNvPr id="775" name="Picture 774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6967206" y="3984614"/>
            <a:ext cx="127723" cy="24003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664721" y="3538046"/>
            <a:ext cx="759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Survived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970520" y="4759508"/>
            <a:ext cx="504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Male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763447" y="4718981"/>
            <a:ext cx="759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Female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63979" y="2710839"/>
            <a:ext cx="6057900" cy="0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4615679" y="638138"/>
            <a:ext cx="0" cy="4026731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1677829" y="638138"/>
            <a:ext cx="0" cy="4026731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663979" y="4664869"/>
            <a:ext cx="6057900" cy="0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663723" y="1303966"/>
            <a:ext cx="759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Did Not</a:t>
            </a:r>
          </a:p>
          <a:p>
            <a:pPr algn="ctr"/>
            <a:r>
              <a:rPr lang="en-US" sz="1050" b="1" dirty="0"/>
              <a:t>Survive</a:t>
            </a: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143231" y="1881485"/>
            <a:ext cx="163644" cy="342900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23568" y="1893939"/>
            <a:ext cx="163644" cy="3429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215852" y="1920594"/>
            <a:ext cx="163644" cy="3429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972189" y="2121985"/>
            <a:ext cx="163644" cy="3429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352238" y="1815163"/>
            <a:ext cx="163644" cy="342900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79821" y="1825002"/>
            <a:ext cx="163644" cy="34290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396476" y="1871102"/>
            <a:ext cx="163644" cy="342900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646146" y="1107207"/>
            <a:ext cx="163644" cy="342900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741846" y="1386574"/>
            <a:ext cx="163644" cy="3429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3906623" y="1272445"/>
            <a:ext cx="163644" cy="342900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E93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41376" y="1320398"/>
            <a:ext cx="16364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12" y="692392"/>
            <a:ext cx="1646635" cy="1033493"/>
          </a:xfrm>
          <a:prstGeom prst="rect">
            <a:avLst/>
          </a:prstGeom>
        </p:spPr>
      </p:pic>
      <p:sp>
        <p:nvSpPr>
          <p:cNvPr id="14" name="Arrow: Down 13"/>
          <p:cNvSpPr/>
          <p:nvPr/>
        </p:nvSpPr>
        <p:spPr>
          <a:xfrm>
            <a:off x="4411296" y="1787618"/>
            <a:ext cx="135731" cy="274024"/>
          </a:xfrm>
          <a:prstGeom prst="downArrow">
            <a:avLst/>
          </a:prstGeom>
          <a:solidFill>
            <a:srgbClr val="7B8594"/>
          </a:solidFill>
          <a:ln>
            <a:solidFill>
              <a:srgbClr val="7B8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392950" y="2598588"/>
            <a:ext cx="496853" cy="496853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938673" y="2134245"/>
            <a:ext cx="2868608" cy="1279309"/>
            <a:chOff x="3918230" y="2845659"/>
            <a:chExt cx="3824809" cy="170574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656383" y="3289966"/>
              <a:ext cx="644900" cy="583518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18230" y="2845659"/>
              <a:ext cx="3824809" cy="1705745"/>
              <a:chOff x="3918230" y="2845659"/>
              <a:chExt cx="3824809" cy="17057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281653" y="2845659"/>
                <a:ext cx="1352550" cy="400050"/>
              </a:xfrm>
              <a:prstGeom prst="rect">
                <a:avLst/>
              </a:prstGeom>
              <a:solidFill>
                <a:srgbClr val="7B8594"/>
              </a:solidFill>
              <a:ln>
                <a:solidFill>
                  <a:srgbClr val="7B85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FFFFFF"/>
                    </a:solidFill>
                  </a:rPr>
                  <a:t>Sex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76988" y="3824641"/>
                <a:ext cx="866051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b="1" dirty="0"/>
                  <a:t>Female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4433426" y="3283809"/>
                <a:ext cx="859383" cy="540832"/>
              </a:xfrm>
              <a:prstGeom prst="straightConnector1">
                <a:avLst/>
              </a:prstGeom>
              <a:ln w="38100">
                <a:solidFill>
                  <a:srgbClr val="7B8594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3918230" y="3780935"/>
                <a:ext cx="645904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b="1" dirty="0"/>
                  <a:t>Male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241181" y="4127254"/>
                <a:ext cx="0" cy="355878"/>
              </a:xfrm>
              <a:prstGeom prst="straightConnector1">
                <a:avLst/>
              </a:prstGeom>
              <a:ln w="38100">
                <a:solidFill>
                  <a:srgbClr val="7B8594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7330615" y="4195526"/>
                <a:ext cx="0" cy="355878"/>
              </a:xfrm>
              <a:prstGeom prst="straightConnector1">
                <a:avLst/>
              </a:prstGeom>
              <a:ln w="38100">
                <a:solidFill>
                  <a:srgbClr val="7B8594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1967810" y="3381916"/>
            <a:ext cx="2110978" cy="1030065"/>
            <a:chOff x="2623746" y="4509222"/>
            <a:chExt cx="2814637" cy="1373420"/>
          </a:xfrm>
        </p:grpSpPr>
        <p:sp>
          <p:nvSpPr>
            <p:cNvPr id="10" name="Rectangle 9"/>
            <p:cNvSpPr/>
            <p:nvPr/>
          </p:nvSpPr>
          <p:spPr>
            <a:xfrm>
              <a:off x="3451377" y="4509222"/>
              <a:ext cx="1352550" cy="400050"/>
            </a:xfrm>
            <a:prstGeom prst="rect">
              <a:avLst/>
            </a:prstGeom>
            <a:solidFill>
              <a:srgbClr val="7B8594"/>
            </a:solidFill>
            <a:ln>
              <a:solidFill>
                <a:srgbClr val="7B8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FFFFFF"/>
                  </a:solidFill>
                </a:rPr>
                <a:t>Age &lt;10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2866548" y="4952226"/>
              <a:ext cx="573170" cy="509634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844855" y="5006520"/>
              <a:ext cx="310118" cy="479357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623746" y="5509739"/>
              <a:ext cx="48560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No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71562" y="5544087"/>
              <a:ext cx="566821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Yes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93124" y="3437171"/>
            <a:ext cx="1156868" cy="612895"/>
            <a:chOff x="6790830" y="4582894"/>
            <a:chExt cx="1542490" cy="8171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7330615" y="4903383"/>
              <a:ext cx="243282" cy="45720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6828126" y="4582894"/>
              <a:ext cx="1004976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70D9E6"/>
                  </a:solidFill>
                </a:rPr>
                <a:t>Survived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90830" y="5061532"/>
              <a:ext cx="660865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n=35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25888" y="4582953"/>
              <a:ext cx="60743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74%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495999" y="1"/>
            <a:ext cx="101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Building a decision tree from the passenger manifest data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64929" y="4357986"/>
            <a:ext cx="1617806" cy="585015"/>
            <a:chOff x="1953238" y="5810646"/>
            <a:chExt cx="2157075" cy="78001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2462801" y="6105188"/>
              <a:ext cx="218192" cy="4572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2024562" y="5810646"/>
              <a:ext cx="15606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847E"/>
                  </a:solidFill>
                </a:rPr>
                <a:t>Did not Survive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53238" y="6252111"/>
              <a:ext cx="6608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n=61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02881" y="5846713"/>
              <a:ext cx="607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85%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39735" y="4371423"/>
            <a:ext cx="1164400" cy="518845"/>
            <a:chOff x="4719646" y="5828566"/>
            <a:chExt cx="1552532" cy="69179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5180689" y="6162337"/>
              <a:ext cx="123592" cy="320040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4750058" y="5828566"/>
              <a:ext cx="1004976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70D9E6"/>
                  </a:solidFill>
                </a:rPr>
                <a:t>Survived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19646" y="6181805"/>
              <a:ext cx="560410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n=4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64746" y="5828566"/>
              <a:ext cx="60743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75%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639179" y="1634984"/>
            <a:ext cx="5709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n=100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0367" y="827070"/>
            <a:ext cx="25288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222222"/>
                </a:solidFill>
                <a:latin typeface="Roboto"/>
              </a:rPr>
              <a:t>Decision Trees: </a:t>
            </a:r>
          </a:p>
          <a:p>
            <a:pPr algn="ctr"/>
            <a:endParaRPr lang="en-US" sz="1050" dirty="0">
              <a:solidFill>
                <a:srgbClr val="222222"/>
              </a:solidFill>
              <a:latin typeface="Roboto"/>
            </a:endParaRPr>
          </a:p>
          <a:p>
            <a:r>
              <a:rPr lang="en-US" sz="1050" dirty="0">
                <a:solidFill>
                  <a:srgbClr val="222222"/>
                </a:solidFill>
                <a:latin typeface="Roboto"/>
              </a:rPr>
              <a:t>Machine learning algorithms that use a tree structure to model relationships among features and predict the value of a target feature.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8319618" y="2141243"/>
            <a:ext cx="7537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Survived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08927" y="2145762"/>
            <a:ext cx="1354095" cy="253916"/>
            <a:chOff x="3345234" y="2861018"/>
            <a:chExt cx="1805460" cy="338555"/>
          </a:xfrm>
        </p:grpSpPr>
        <p:sp>
          <p:nvSpPr>
            <p:cNvPr id="71" name="Rectangle 70"/>
            <p:cNvSpPr/>
            <p:nvPr/>
          </p:nvSpPr>
          <p:spPr>
            <a:xfrm>
              <a:off x="3345234" y="2861018"/>
              <a:ext cx="115245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Root Node</a:t>
              </a:r>
            </a:p>
          </p:txBody>
        </p:sp>
        <p:cxnSp>
          <p:nvCxnSpPr>
            <p:cNvPr id="75" name="Straight Arrow Connector 74"/>
            <p:cNvCxnSpPr>
              <a:stCxn id="71" idx="3"/>
            </p:cNvCxnSpPr>
            <p:nvPr/>
          </p:nvCxnSpPr>
          <p:spPr>
            <a:xfrm>
              <a:off x="4497689" y="3030296"/>
              <a:ext cx="653005" cy="4596"/>
            </a:xfrm>
            <a:prstGeom prst="straightConnector1">
              <a:avLst/>
            </a:prstGeom>
            <a:ln w="38100">
              <a:solidFill>
                <a:srgbClr val="15C26B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91137" y="2554275"/>
            <a:ext cx="1841742" cy="253916"/>
            <a:chOff x="2121515" y="3405704"/>
            <a:chExt cx="2455656" cy="338555"/>
          </a:xfrm>
        </p:grpSpPr>
        <p:sp>
          <p:nvSpPr>
            <p:cNvPr id="73" name="Rectangle 72"/>
            <p:cNvSpPr/>
            <p:nvPr/>
          </p:nvSpPr>
          <p:spPr>
            <a:xfrm>
              <a:off x="2121515" y="3405704"/>
              <a:ext cx="1066960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Branches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3345375" y="3596502"/>
              <a:ext cx="1231796" cy="21213"/>
            </a:xfrm>
            <a:prstGeom prst="straightConnector1">
              <a:avLst/>
            </a:prstGeom>
            <a:ln w="38100">
              <a:solidFill>
                <a:srgbClr val="15C26B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54311" y="3348074"/>
            <a:ext cx="1734930" cy="253916"/>
            <a:chOff x="1005748" y="4464103"/>
            <a:chExt cx="2313240" cy="338555"/>
          </a:xfrm>
        </p:grpSpPr>
        <p:sp>
          <p:nvSpPr>
            <p:cNvPr id="72" name="Rectangle 71"/>
            <p:cNvSpPr/>
            <p:nvPr/>
          </p:nvSpPr>
          <p:spPr>
            <a:xfrm>
              <a:off x="1005748" y="4464103"/>
              <a:ext cx="1492289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Decision Node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2563462" y="4679974"/>
              <a:ext cx="755526" cy="13012"/>
            </a:xfrm>
            <a:prstGeom prst="straightConnector1">
              <a:avLst/>
            </a:prstGeom>
            <a:ln w="38100">
              <a:solidFill>
                <a:srgbClr val="15C26B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9611" y="4357981"/>
            <a:ext cx="1248530" cy="253916"/>
            <a:chOff x="306147" y="5810646"/>
            <a:chExt cx="1664707" cy="338555"/>
          </a:xfrm>
        </p:grpSpPr>
        <p:sp>
          <p:nvSpPr>
            <p:cNvPr id="74" name="Rectangle 73"/>
            <p:cNvSpPr/>
            <p:nvPr/>
          </p:nvSpPr>
          <p:spPr>
            <a:xfrm>
              <a:off x="306147" y="5810646"/>
              <a:ext cx="111398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Leaf Node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1484754" y="6009046"/>
              <a:ext cx="486100" cy="8372"/>
            </a:xfrm>
            <a:prstGeom prst="straightConnector1">
              <a:avLst/>
            </a:prstGeom>
            <a:ln w="38100">
              <a:solidFill>
                <a:srgbClr val="15C26B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/>
          <p:nvPr/>
        </p:nvSpPr>
        <p:spPr>
          <a:xfrm>
            <a:off x="6619226" y="2073958"/>
            <a:ext cx="6832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Did not </a:t>
            </a:r>
          </a:p>
          <a:p>
            <a:pPr algn="ctr"/>
            <a:r>
              <a:rPr lang="en-US" sz="1050" b="1" dirty="0"/>
              <a:t>Survive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28949" y="677180"/>
            <a:ext cx="3430672" cy="1899977"/>
            <a:chOff x="7505264" y="902906"/>
            <a:chExt cx="4574229" cy="253330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15C26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9068683" y="1303366"/>
              <a:ext cx="218192" cy="4572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15C26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11421434" y="1371671"/>
              <a:ext cx="123592" cy="32004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15C26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10259756" y="1293106"/>
              <a:ext cx="243282" cy="457200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7507493" y="1791144"/>
              <a:ext cx="457200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7505264" y="1909595"/>
              <a:ext cx="566821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Sex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946849" y="1909595"/>
              <a:ext cx="64590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Male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243569" y="1909595"/>
              <a:ext cx="64590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Male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48373" y="1909595"/>
              <a:ext cx="866051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Female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9818317" y="1791144"/>
              <a:ext cx="8642" cy="1634272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1031946" y="1823698"/>
              <a:ext cx="0" cy="1612511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536799" y="2349704"/>
              <a:ext cx="940856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Age &lt;10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83110" y="2349704"/>
              <a:ext cx="566821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Yes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138596" y="2349704"/>
              <a:ext cx="48560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No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7507493" y="2325030"/>
              <a:ext cx="457200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666863" y="1772484"/>
              <a:ext cx="16438" cy="1663725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507493" y="2770517"/>
              <a:ext cx="457200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507493" y="3406366"/>
              <a:ext cx="457200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552529" y="2866144"/>
              <a:ext cx="1122529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Prediction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697408" y="902906"/>
              <a:ext cx="23643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222222"/>
                  </a:solidFill>
                  <a:latin typeface="Roboto"/>
                </a:rPr>
                <a:t>Unclassified Passengers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27000" y="2349704"/>
              <a:ext cx="48560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/>
                <a:t>No</a:t>
              </a: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7458647" y="2166413"/>
            <a:ext cx="7537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Survived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15C26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2038153" y="4577320"/>
            <a:ext cx="163644" cy="3429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15C26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89"/>
          <a:stretch/>
        </p:blipFill>
        <p:spPr>
          <a:xfrm>
            <a:off x="5687665" y="3675966"/>
            <a:ext cx="182462" cy="3429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15C26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277"/>
          <a:stretch/>
        </p:blipFill>
        <p:spPr>
          <a:xfrm>
            <a:off x="4032122" y="4628755"/>
            <a:ext cx="92694" cy="24003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6296806" y="4149532"/>
            <a:ext cx="275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/>
              <a:t>Model Accuracy: ~80% </a:t>
            </a:r>
          </a:p>
        </p:txBody>
      </p:sp>
    </p:spTree>
    <p:extLst>
      <p:ext uri="{BB962C8B-B14F-4D97-AF65-F5344CB8AC3E}">
        <p14:creationId xmlns:p14="http://schemas.microsoft.com/office/powerpoint/2010/main" val="26575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0" grpId="0"/>
      <p:bldP spid="98" grpId="0"/>
      <p:bldP spid="111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95999" y="1"/>
            <a:ext cx="101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Entropy &amp; Information Gain to construct decision trees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9079" y="512765"/>
            <a:ext cx="68499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i="1" dirty="0"/>
              <a:t>Entropy: measure of impurity in a collection of examples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44295" y="3625511"/>
            <a:ext cx="8055410" cy="1357978"/>
            <a:chOff x="725727" y="4834014"/>
            <a:chExt cx="10740546" cy="1810636"/>
          </a:xfrm>
        </p:grpSpPr>
        <p:grpSp>
          <p:nvGrpSpPr>
            <p:cNvPr id="5" name="Group 4"/>
            <p:cNvGrpSpPr/>
            <p:nvPr/>
          </p:nvGrpSpPr>
          <p:grpSpPr>
            <a:xfrm>
              <a:off x="3691882" y="4834014"/>
              <a:ext cx="4685356" cy="1123950"/>
              <a:chOff x="994646" y="1304925"/>
              <a:chExt cx="4685356" cy="1123950"/>
            </a:xfrm>
          </p:grpSpPr>
          <p:pic>
            <p:nvPicPr>
              <p:cNvPr id="2" name="Picture 2" descr="Image result for entropy formul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9502" y="1304925"/>
                <a:ext cx="40005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2057400" y="1704975"/>
                <a:ext cx="371475" cy="37147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rgbClr val="FFFFFF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94646" y="1606541"/>
                <a:ext cx="166029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i="1" dirty="0"/>
                  <a:t>entropy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25727" y="6090653"/>
              <a:ext cx="10740546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00" i="1" dirty="0"/>
                <a:t>Information gain = entropy</a:t>
              </a:r>
              <a:r>
                <a:rPr lang="en-US" sz="2100" i="1" baseline="-25000" dirty="0"/>
                <a:t>parent </a:t>
              </a:r>
              <a:r>
                <a:rPr lang="en-US" sz="2100" i="1" dirty="0"/>
                <a:t> - [weighted average] entropy</a:t>
              </a:r>
              <a:r>
                <a:rPr lang="en-US" sz="2100" i="1" baseline="-25000" dirty="0"/>
                <a:t>children</a:t>
              </a:r>
              <a:r>
                <a:rPr lang="en-US" sz="2100" i="1" dirty="0"/>
                <a:t> 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11079" y="3253275"/>
            <a:ext cx="22349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i="1" dirty="0"/>
              <a:t>Examples evenly split: entropy = 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86866" y="3253275"/>
            <a:ext cx="18966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i="1" dirty="0"/>
              <a:t>Examples same: entropy = 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7000" y="1197773"/>
            <a:ext cx="1462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i="1" dirty="0"/>
              <a:t>Maximum Entropy= 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09072" y="1197773"/>
            <a:ext cx="1425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i="1" dirty="0"/>
              <a:t>Minimum Entropy= 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72024" y="1710535"/>
            <a:ext cx="1331893" cy="1406419"/>
            <a:chOff x="1296031" y="2053307"/>
            <a:chExt cx="1775857" cy="18752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847E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2232534" y="3225414"/>
              <a:ext cx="170297" cy="32004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2089323" y="2313995"/>
              <a:ext cx="152734" cy="32004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1587934" y="2300955"/>
              <a:ext cx="218192" cy="457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1383588" y="2815713"/>
              <a:ext cx="218192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847E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1794761" y="2732964"/>
              <a:ext cx="243282" cy="457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2089814" y="2631790"/>
              <a:ext cx="243282" cy="4572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2588844" y="2855116"/>
              <a:ext cx="170297" cy="32004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1636088" y="3126592"/>
              <a:ext cx="218192" cy="4572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2397979" y="2373371"/>
              <a:ext cx="218192" cy="457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2383001" y="2925057"/>
              <a:ext cx="243282" cy="4572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2580215" y="3334206"/>
              <a:ext cx="170297" cy="32004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1539881" y="2594351"/>
              <a:ext cx="123592" cy="32004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1877816" y="2351328"/>
              <a:ext cx="123592" cy="32004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1886280" y="3176133"/>
              <a:ext cx="218192" cy="4572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2676316" y="2338425"/>
              <a:ext cx="243282" cy="4572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2105693" y="3460124"/>
              <a:ext cx="218192" cy="4572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296031" y="2053307"/>
              <a:ext cx="1775857" cy="1875225"/>
            </a:xfrm>
            <a:prstGeom prst="ellipse">
              <a:avLst/>
            </a:prstGeom>
            <a:noFill/>
            <a:ln w="38100">
              <a:solidFill>
                <a:srgbClr val="7B8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13147" y="1197773"/>
            <a:ext cx="1868593" cy="2203460"/>
            <a:chOff x="3084196" y="1369625"/>
            <a:chExt cx="2491457" cy="293794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4083464" y="2056661"/>
              <a:ext cx="123592" cy="3200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847E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5046267" y="3080648"/>
              <a:ext cx="170297" cy="32004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4731883" y="1750377"/>
              <a:ext cx="152734" cy="32004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4159370" y="1657517"/>
              <a:ext cx="218192" cy="4572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4257289" y="2328095"/>
              <a:ext cx="123592" cy="32004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847E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5328426" y="3328660"/>
              <a:ext cx="243282" cy="4572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4610646" y="3551839"/>
              <a:ext cx="243282" cy="4572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4316780" y="3645507"/>
              <a:ext cx="170297" cy="32004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5064516" y="2016172"/>
              <a:ext cx="218192" cy="4572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4781441" y="2128224"/>
              <a:ext cx="218192" cy="457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4412935" y="1771787"/>
              <a:ext cx="218192" cy="4572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4440349" y="3172346"/>
              <a:ext cx="243282" cy="4572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4801244" y="3273533"/>
              <a:ext cx="170297" cy="32004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4917058" y="1595579"/>
              <a:ext cx="218192" cy="4572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9"/>
            <a:stretch/>
          </p:blipFill>
          <p:spPr>
            <a:xfrm>
              <a:off x="4977497" y="3536034"/>
              <a:ext cx="243282" cy="4572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4417038" y="2185321"/>
              <a:ext cx="218192" cy="457200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3101026" y="2473372"/>
              <a:ext cx="960844" cy="478149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084196" y="2965600"/>
              <a:ext cx="1147637" cy="401159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4210110" y="2951520"/>
              <a:ext cx="1365543" cy="1356052"/>
            </a:xfrm>
            <a:prstGeom prst="ellipse">
              <a:avLst/>
            </a:prstGeom>
            <a:noFill/>
            <a:ln w="38100">
              <a:solidFill>
                <a:srgbClr val="7B8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4035" y="1369625"/>
              <a:ext cx="1537523" cy="1529086"/>
            </a:xfrm>
            <a:prstGeom prst="ellipse">
              <a:avLst/>
            </a:prstGeom>
            <a:noFill/>
            <a:ln w="38100">
              <a:solidFill>
                <a:srgbClr val="7B8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5860" y="1373546"/>
            <a:ext cx="2044217" cy="1682826"/>
            <a:chOff x="5487814" y="1603989"/>
            <a:chExt cx="2725622" cy="2243768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082491" y="3334206"/>
              <a:ext cx="123592" cy="32004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094604" y="3113513"/>
              <a:ext cx="152734" cy="32004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061875" y="1797578"/>
              <a:ext cx="218192" cy="4572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353362" y="3245221"/>
              <a:ext cx="123592" cy="32004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843770" y="2063217"/>
              <a:ext cx="218192" cy="4572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560695" y="2175269"/>
              <a:ext cx="218192" cy="4572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355764" y="1759481"/>
              <a:ext cx="218192" cy="4572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660876" y="1728121"/>
              <a:ext cx="218192" cy="4572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7196292" y="2232366"/>
              <a:ext cx="218192" cy="457200"/>
            </a:xfrm>
            <a:prstGeom prst="rect">
              <a:avLst/>
            </a:prstGeom>
          </p:spPr>
        </p:pic>
        <p:cxnSp>
          <p:nvCxnSpPr>
            <p:cNvPr id="85" name="Straight Arrow Connector 84"/>
            <p:cNvCxnSpPr/>
            <p:nvPr/>
          </p:nvCxnSpPr>
          <p:spPr>
            <a:xfrm>
              <a:off x="5487814" y="2210783"/>
              <a:ext cx="1275191" cy="1105968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4" idx="2"/>
            </p:cNvCxnSpPr>
            <p:nvPr/>
          </p:nvCxnSpPr>
          <p:spPr>
            <a:xfrm>
              <a:off x="5487943" y="2195938"/>
              <a:ext cx="1477955" cy="20743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763651" y="2999553"/>
              <a:ext cx="916317" cy="848204"/>
            </a:xfrm>
            <a:prstGeom prst="ellipse">
              <a:avLst/>
            </a:prstGeom>
            <a:noFill/>
            <a:ln w="38100">
              <a:solidFill>
                <a:srgbClr val="7B8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4" name="Oval 83"/>
            <p:cNvSpPr/>
            <p:nvPr/>
          </p:nvSpPr>
          <p:spPr>
            <a:xfrm>
              <a:off x="6965898" y="1603989"/>
              <a:ext cx="1247538" cy="1225383"/>
            </a:xfrm>
            <a:prstGeom prst="ellipse">
              <a:avLst/>
            </a:prstGeom>
            <a:noFill/>
            <a:ln w="38100">
              <a:solidFill>
                <a:srgbClr val="7B8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45657" y="1824667"/>
            <a:ext cx="1817493" cy="1132526"/>
            <a:chOff x="7660876" y="2205483"/>
            <a:chExt cx="2423324" cy="1510035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9569299" y="3237454"/>
              <a:ext cx="123592" cy="32004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E93F3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9648479" y="2313628"/>
              <a:ext cx="152734" cy="32004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2B3E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7"/>
            <a:stretch/>
          </p:blipFill>
          <p:spPr>
            <a:xfrm>
              <a:off x="9802875" y="3141006"/>
              <a:ext cx="123592" cy="320040"/>
            </a:xfrm>
            <a:prstGeom prst="rect">
              <a:avLst/>
            </a:prstGeom>
          </p:spPr>
        </p:pic>
        <p:cxnSp>
          <p:nvCxnSpPr>
            <p:cNvPr id="89" name="Straight Arrow Connector 88"/>
            <p:cNvCxnSpPr>
              <a:endCxn id="86" idx="3"/>
            </p:cNvCxnSpPr>
            <p:nvPr/>
          </p:nvCxnSpPr>
          <p:spPr>
            <a:xfrm flipV="1">
              <a:off x="7663871" y="2676638"/>
              <a:ext cx="1862287" cy="663100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8" idx="2"/>
            </p:cNvCxnSpPr>
            <p:nvPr/>
          </p:nvCxnSpPr>
          <p:spPr>
            <a:xfrm flipV="1">
              <a:off x="7660876" y="3362546"/>
              <a:ext cx="1704616" cy="7408"/>
            </a:xfrm>
            <a:prstGeom prst="straightConnector1">
              <a:avLst/>
            </a:prstGeom>
            <a:ln w="38100">
              <a:solidFill>
                <a:srgbClr val="7B8594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9443859" y="2205483"/>
              <a:ext cx="561973" cy="551993"/>
            </a:xfrm>
            <a:prstGeom prst="ellipse">
              <a:avLst/>
            </a:prstGeom>
            <a:noFill/>
            <a:ln w="38100">
              <a:solidFill>
                <a:srgbClr val="7B8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8" name="Oval 87"/>
            <p:cNvSpPr/>
            <p:nvPr/>
          </p:nvSpPr>
          <p:spPr>
            <a:xfrm>
              <a:off x="9365492" y="3009573"/>
              <a:ext cx="718708" cy="705945"/>
            </a:xfrm>
            <a:prstGeom prst="ellipse">
              <a:avLst/>
            </a:prstGeom>
            <a:noFill/>
            <a:ln w="38100">
              <a:solidFill>
                <a:srgbClr val="7B8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9813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95999" y="1"/>
            <a:ext cx="101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entropy &amp; information gain for tree construction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59999" y="1762328"/>
            <a:ext cx="2828455" cy="1984355"/>
            <a:chOff x="613332" y="2035446"/>
            <a:chExt cx="3771273" cy="264580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27963" y="2433352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27963" y="2795302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27963" y="3166777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7963" y="2404778"/>
              <a:ext cx="0" cy="227647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70963" y="2404778"/>
              <a:ext cx="0" cy="225742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13988" y="2429662"/>
              <a:ext cx="0" cy="223254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60957" y="3538252"/>
              <a:ext cx="3643656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3332" y="388115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304613" y="2404778"/>
              <a:ext cx="0" cy="227647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97161" y="2035446"/>
              <a:ext cx="118744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Survived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7317" y="2035446"/>
              <a:ext cx="6007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Sex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0956" y="2035446"/>
              <a:ext cx="115507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Age &lt; 10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7397" y="2440258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07397" y="2790540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07397" y="3171539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07397" y="3523966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7963" y="426215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32382" y="466220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407397" y="3869794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07397" y="427788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613" y="2418781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Female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8613" y="3511535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8613" y="3869794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Female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8613" y="2803972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8613" y="3157407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8613" y="4292869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01552" y="2802208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01552" y="241878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1552" y="3171539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1552" y="387709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1552" y="427714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01552" y="3516012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49843" y="562554"/>
            <a:ext cx="4207070" cy="988030"/>
            <a:chOff x="1400175" y="1304925"/>
            <a:chExt cx="4279827" cy="1317372"/>
          </a:xfrm>
        </p:grpSpPr>
        <p:pic>
          <p:nvPicPr>
            <p:cNvPr id="74" name="Picture 2" descr="Image result for entropy formul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02" y="1304925"/>
              <a:ext cx="4000500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74"/>
            <p:cNvSpPr/>
            <p:nvPr/>
          </p:nvSpPr>
          <p:spPr>
            <a:xfrm>
              <a:off x="2057400" y="1704975"/>
              <a:ext cx="371475" cy="37147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00175" y="1637411"/>
              <a:ext cx="1314449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/>
                <a:t>entropy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344424" y="2048125"/>
            <a:ext cx="897872" cy="527555"/>
          </a:xfrm>
          <a:prstGeom prst="rect">
            <a:avLst/>
          </a:prstGeom>
          <a:noFill/>
          <a:ln w="76200">
            <a:solidFill>
              <a:srgbClr val="15C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8" name="Rectangle 77"/>
          <p:cNvSpPr/>
          <p:nvPr/>
        </p:nvSpPr>
        <p:spPr>
          <a:xfrm>
            <a:off x="2344424" y="3127501"/>
            <a:ext cx="897872" cy="269015"/>
          </a:xfrm>
          <a:prstGeom prst="rect">
            <a:avLst/>
          </a:prstGeom>
          <a:noFill/>
          <a:ln w="76200">
            <a:solidFill>
              <a:srgbClr val="15C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1" name="Rectangle 80"/>
          <p:cNvSpPr/>
          <p:nvPr/>
        </p:nvSpPr>
        <p:spPr>
          <a:xfrm>
            <a:off x="2344424" y="3450177"/>
            <a:ext cx="897872" cy="2690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2" name="Rectangle 81"/>
          <p:cNvSpPr/>
          <p:nvPr/>
        </p:nvSpPr>
        <p:spPr>
          <a:xfrm>
            <a:off x="2344424" y="2621525"/>
            <a:ext cx="897872" cy="479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3" name="Group 12"/>
          <p:cNvGrpSpPr/>
          <p:nvPr/>
        </p:nvGrpSpPr>
        <p:grpSpPr>
          <a:xfrm>
            <a:off x="4857249" y="1818380"/>
            <a:ext cx="1383046" cy="415498"/>
            <a:chOff x="6476332" y="2424506"/>
            <a:chExt cx="1844061" cy="553997"/>
          </a:xfrm>
        </p:grpSpPr>
        <p:sp>
          <p:nvSpPr>
            <p:cNvPr id="79" name="TextBox 78"/>
            <p:cNvSpPr txBox="1"/>
            <p:nvPr/>
          </p:nvSpPr>
          <p:spPr>
            <a:xfrm>
              <a:off x="6476332" y="2424506"/>
              <a:ext cx="184406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P</a:t>
              </a:r>
              <a:r>
                <a:rPr lang="en-US" sz="2100" baseline="-10000" dirty="0"/>
                <a:t>yes</a:t>
              </a:r>
              <a:r>
                <a:rPr lang="en-US" sz="1050" baseline="-10000" dirty="0"/>
                <a:t> </a:t>
              </a:r>
              <a:r>
                <a:rPr lang="en-US" sz="1050" dirty="0"/>
                <a:t>= 3/6 = 0.5 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6561985" y="2966527"/>
              <a:ext cx="1672754" cy="0"/>
            </a:xfrm>
            <a:prstGeom prst="line">
              <a:avLst/>
            </a:prstGeom>
            <a:ln w="19050">
              <a:solidFill>
                <a:srgbClr val="15C2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874110" y="1818380"/>
            <a:ext cx="1383046" cy="415498"/>
            <a:chOff x="9165480" y="2424506"/>
            <a:chExt cx="1844061" cy="553997"/>
          </a:xfrm>
        </p:grpSpPr>
        <p:sp>
          <p:nvSpPr>
            <p:cNvPr id="80" name="TextBox 79"/>
            <p:cNvSpPr txBox="1"/>
            <p:nvPr/>
          </p:nvSpPr>
          <p:spPr>
            <a:xfrm>
              <a:off x="9165480" y="2424506"/>
              <a:ext cx="184406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P</a:t>
              </a:r>
              <a:r>
                <a:rPr lang="en-US" sz="2100" baseline="-10000" dirty="0"/>
                <a:t>no</a:t>
              </a:r>
              <a:r>
                <a:rPr lang="en-US" sz="1050" baseline="-10000" dirty="0"/>
                <a:t> </a:t>
              </a:r>
              <a:r>
                <a:rPr lang="en-US" sz="1050" dirty="0"/>
                <a:t>= 3/6 = 0.5 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9246270" y="2966527"/>
              <a:ext cx="16824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4073044" y="2893005"/>
            <a:ext cx="560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entropy</a:t>
            </a:r>
            <a:r>
              <a:rPr lang="en-US" sz="1800" i="1" baseline="-25000" dirty="0"/>
              <a:t>parent</a:t>
            </a:r>
            <a:r>
              <a:rPr lang="en-US" sz="1800" i="1" dirty="0"/>
              <a:t> = -[0.5*log</a:t>
            </a:r>
            <a:r>
              <a:rPr lang="en-US" sz="1800" i="1" baseline="-26000" dirty="0"/>
              <a:t>2</a:t>
            </a:r>
            <a:r>
              <a:rPr lang="en-US" sz="1800" i="1" dirty="0"/>
              <a:t>(0.5) + 0.5*log</a:t>
            </a:r>
            <a:r>
              <a:rPr lang="en-US" sz="1800" i="1" baseline="-26000" dirty="0"/>
              <a:t>2</a:t>
            </a:r>
            <a:r>
              <a:rPr lang="en-US" sz="1800" i="1" dirty="0"/>
              <a:t>(0.5)]</a:t>
            </a:r>
          </a:p>
          <a:p>
            <a:r>
              <a:rPr lang="en-US" sz="1800" i="1" dirty="0"/>
              <a:t>entropy</a:t>
            </a:r>
            <a:r>
              <a:rPr lang="en-US" sz="1800" i="1" baseline="-25000" dirty="0"/>
              <a:t>parent</a:t>
            </a:r>
            <a:r>
              <a:rPr lang="en-US" sz="1800" i="1" dirty="0"/>
              <a:t> = 1</a:t>
            </a:r>
          </a:p>
        </p:txBody>
      </p:sp>
      <p:sp>
        <p:nvSpPr>
          <p:cNvPr id="8" name="Left Brace 7"/>
          <p:cNvSpPr/>
          <p:nvPr/>
        </p:nvSpPr>
        <p:spPr>
          <a:xfrm rot="5400000">
            <a:off x="2689829" y="1133525"/>
            <a:ext cx="306666" cy="827001"/>
          </a:xfrm>
          <a:prstGeom prst="leftBrace">
            <a:avLst/>
          </a:prstGeom>
          <a:ln w="19050">
            <a:solidFill>
              <a:srgbClr val="7B8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2397871" y="1054294"/>
            <a:ext cx="8905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Parent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81745" y="3837095"/>
            <a:ext cx="138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15195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81" grpId="0" animBg="1"/>
      <p:bldP spid="82" grpId="0" animBg="1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60000" y="1762328"/>
            <a:ext cx="2782748" cy="1984355"/>
            <a:chOff x="613332" y="2035446"/>
            <a:chExt cx="3710331" cy="264580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27963" y="2433352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27963" y="2795302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27963" y="3166777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7963" y="2404778"/>
              <a:ext cx="0" cy="227647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70963" y="2404778"/>
              <a:ext cx="0" cy="225742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13988" y="2429662"/>
              <a:ext cx="0" cy="223254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60957" y="3538252"/>
              <a:ext cx="3643656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3332" y="388115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304613" y="2404778"/>
              <a:ext cx="0" cy="227647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97162" y="2035446"/>
              <a:ext cx="10242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Survived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7317" y="2035446"/>
              <a:ext cx="6007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Sex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0956" y="2035446"/>
              <a:ext cx="115507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Age &lt; 10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7398" y="2440258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07398" y="2790540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07398" y="3171539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07398" y="3523966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7963" y="426215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32382" y="466220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407398" y="3869794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07398" y="427788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613" y="2418781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Female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8613" y="3511535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8613" y="3869794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Female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8613" y="2803972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8613" y="3157407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8613" y="4292869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01552" y="2802208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01552" y="241878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1552" y="3171539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1552" y="387709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1552" y="427714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01552" y="3516012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444450" y="2062217"/>
            <a:ext cx="897872" cy="272935"/>
          </a:xfrm>
          <a:prstGeom prst="rect">
            <a:avLst/>
          </a:prstGeom>
          <a:noFill/>
          <a:ln w="76200">
            <a:solidFill>
              <a:srgbClr val="02B3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8" name="Rectangle 77"/>
          <p:cNvSpPr/>
          <p:nvPr/>
        </p:nvSpPr>
        <p:spPr>
          <a:xfrm>
            <a:off x="444450" y="3128551"/>
            <a:ext cx="897872" cy="269015"/>
          </a:xfrm>
          <a:prstGeom prst="rect">
            <a:avLst/>
          </a:prstGeom>
          <a:noFill/>
          <a:ln w="76200">
            <a:solidFill>
              <a:srgbClr val="02B3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1" name="Rectangle 80"/>
          <p:cNvSpPr/>
          <p:nvPr/>
        </p:nvSpPr>
        <p:spPr>
          <a:xfrm>
            <a:off x="444450" y="3443600"/>
            <a:ext cx="897872" cy="269015"/>
          </a:xfrm>
          <a:prstGeom prst="rect">
            <a:avLst/>
          </a:prstGeom>
          <a:noFill/>
          <a:ln w="76200">
            <a:solidFill>
              <a:srgbClr val="F1A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2" name="Rectangle 81"/>
          <p:cNvSpPr/>
          <p:nvPr/>
        </p:nvSpPr>
        <p:spPr>
          <a:xfrm>
            <a:off x="444450" y="2360796"/>
            <a:ext cx="897872" cy="754256"/>
          </a:xfrm>
          <a:prstGeom prst="rect">
            <a:avLst/>
          </a:prstGeom>
          <a:noFill/>
          <a:ln w="76200">
            <a:solidFill>
              <a:srgbClr val="F1A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TextBox 88"/>
          <p:cNvSpPr txBox="1"/>
          <p:nvPr/>
        </p:nvSpPr>
        <p:spPr>
          <a:xfrm>
            <a:off x="3813203" y="1695792"/>
            <a:ext cx="433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entropy</a:t>
            </a:r>
            <a:r>
              <a:rPr lang="en-US" sz="1800" i="1" baseline="-25000" dirty="0"/>
              <a:t>female</a:t>
            </a:r>
            <a:r>
              <a:rPr lang="en-US" sz="1800" i="1" dirty="0"/>
              <a:t> = -[1*log</a:t>
            </a:r>
            <a:r>
              <a:rPr lang="en-US" sz="1800" i="1" baseline="-26000" dirty="0"/>
              <a:t>2</a:t>
            </a:r>
            <a:r>
              <a:rPr lang="en-US" sz="1800" i="1" dirty="0"/>
              <a:t>(1) + 0*log</a:t>
            </a:r>
            <a:r>
              <a:rPr lang="en-US" sz="1800" i="1" baseline="-26000" dirty="0"/>
              <a:t>2</a:t>
            </a:r>
            <a:r>
              <a:rPr lang="en-US" sz="1800" i="1" dirty="0"/>
              <a:t>(0)]</a:t>
            </a:r>
          </a:p>
          <a:p>
            <a:r>
              <a:rPr lang="en-US" sz="1800" i="1" dirty="0"/>
              <a:t>entropy</a:t>
            </a:r>
            <a:r>
              <a:rPr lang="en-US" sz="1800" i="1" baseline="-25000" dirty="0"/>
              <a:t>female</a:t>
            </a:r>
            <a:r>
              <a:rPr lang="en-US" sz="1800" i="1" dirty="0"/>
              <a:t>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295" y="536378"/>
            <a:ext cx="80554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i="1" dirty="0"/>
              <a:t>Information gain = entropy</a:t>
            </a:r>
            <a:r>
              <a:rPr lang="en-US" sz="2100" i="1" baseline="-25000" dirty="0"/>
              <a:t>parent </a:t>
            </a:r>
            <a:r>
              <a:rPr lang="en-US" sz="2100" i="1" dirty="0"/>
              <a:t> - [weighted average] entropy</a:t>
            </a:r>
            <a:r>
              <a:rPr lang="en-US" sz="2100" i="1" baseline="-25000" dirty="0"/>
              <a:t>children</a:t>
            </a:r>
            <a:r>
              <a:rPr lang="en-US" sz="2100" i="1" dirty="0"/>
              <a:t>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38993" y="3011695"/>
            <a:ext cx="544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entropy</a:t>
            </a:r>
            <a:r>
              <a:rPr lang="en-US" sz="1800" i="1" baseline="-25000" dirty="0"/>
              <a:t>male</a:t>
            </a:r>
            <a:r>
              <a:rPr lang="en-US" sz="1800" i="1" dirty="0"/>
              <a:t> = -[0.25*log</a:t>
            </a:r>
            <a:r>
              <a:rPr lang="en-US" sz="1800" i="1" baseline="-26000" dirty="0"/>
              <a:t>2</a:t>
            </a:r>
            <a:r>
              <a:rPr lang="en-US" sz="1800" i="1" dirty="0"/>
              <a:t>(0.25) + 0.75*log</a:t>
            </a:r>
            <a:r>
              <a:rPr lang="en-US" sz="1800" i="1" baseline="-26000" dirty="0"/>
              <a:t>2</a:t>
            </a:r>
            <a:r>
              <a:rPr lang="en-US" sz="1800" i="1" dirty="0"/>
              <a:t>(0.75)]</a:t>
            </a:r>
          </a:p>
          <a:p>
            <a:r>
              <a:rPr lang="en-US" sz="1800" i="1" dirty="0"/>
              <a:t>entropy</a:t>
            </a:r>
            <a:r>
              <a:rPr lang="en-US" sz="1800" i="1" baseline="-25000" dirty="0"/>
              <a:t>male</a:t>
            </a:r>
            <a:r>
              <a:rPr lang="en-US" sz="1800" i="1" dirty="0"/>
              <a:t> = .81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38059" y="4639332"/>
            <a:ext cx="35361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/>
              <a:t>Inf</a:t>
            </a:r>
            <a:r>
              <a:rPr lang="en-US" sz="1800" i="1" dirty="0"/>
              <a:t>ormation Gain = 1-.54 = .46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8993" y="3927495"/>
            <a:ext cx="386836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/>
              <a:t>entropy</a:t>
            </a:r>
            <a:r>
              <a:rPr lang="en-US" sz="1800" i="1" baseline="-25000" dirty="0"/>
              <a:t>children</a:t>
            </a:r>
            <a:r>
              <a:rPr lang="en-US" sz="1800" i="1" dirty="0"/>
              <a:t> = </a:t>
            </a:r>
            <a:r>
              <a:rPr lang="en-US" sz="1800" i="1" dirty="0">
                <a:solidFill>
                  <a:srgbClr val="02B3E4"/>
                </a:solidFill>
              </a:rPr>
              <a:t>2/6*0</a:t>
            </a:r>
            <a:r>
              <a:rPr lang="en-US" sz="1800" i="1" dirty="0"/>
              <a:t> + </a:t>
            </a:r>
            <a:r>
              <a:rPr lang="en-US" sz="1800" i="1" dirty="0">
                <a:solidFill>
                  <a:srgbClr val="F1A64E"/>
                </a:solidFill>
              </a:rPr>
              <a:t>4/6*.81</a:t>
            </a:r>
            <a:r>
              <a:rPr lang="en-US" sz="1800" i="1" dirty="0">
                <a:solidFill>
                  <a:srgbClr val="F4BC79"/>
                </a:solidFill>
              </a:rPr>
              <a:t> </a:t>
            </a:r>
            <a:r>
              <a:rPr lang="en-US" sz="1800" i="1" dirty="0"/>
              <a:t>= .54</a:t>
            </a:r>
          </a:p>
          <a:p>
            <a:endParaRPr lang="en-US" sz="2100" i="1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6627" y="4111014"/>
            <a:ext cx="1868864" cy="0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0" y="3834015"/>
            <a:ext cx="444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IG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6039" y="3814234"/>
            <a:ext cx="3722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/>
              <a:t>.46</a:t>
            </a:r>
            <a:endParaRPr lang="en-US" sz="1050" dirty="0"/>
          </a:p>
        </p:txBody>
      </p:sp>
      <p:sp>
        <p:nvSpPr>
          <p:cNvPr id="98" name="Rectangle 97"/>
          <p:cNvSpPr/>
          <p:nvPr/>
        </p:nvSpPr>
        <p:spPr>
          <a:xfrm>
            <a:off x="2344424" y="2334185"/>
            <a:ext cx="897872" cy="241494"/>
          </a:xfrm>
          <a:prstGeom prst="rect">
            <a:avLst/>
          </a:prstGeom>
          <a:noFill/>
          <a:ln w="76200">
            <a:solidFill>
              <a:srgbClr val="15C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Rectangle 98"/>
          <p:cNvSpPr/>
          <p:nvPr/>
        </p:nvSpPr>
        <p:spPr>
          <a:xfrm>
            <a:off x="2344424" y="3450177"/>
            <a:ext cx="897872" cy="2690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0" name="Rectangle 99"/>
          <p:cNvSpPr/>
          <p:nvPr/>
        </p:nvSpPr>
        <p:spPr>
          <a:xfrm>
            <a:off x="2344424" y="2874785"/>
            <a:ext cx="897872" cy="2262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1" name="Rectangle 100"/>
          <p:cNvSpPr/>
          <p:nvPr/>
        </p:nvSpPr>
        <p:spPr>
          <a:xfrm>
            <a:off x="2344424" y="3161737"/>
            <a:ext cx="897872" cy="234778"/>
          </a:xfrm>
          <a:prstGeom prst="rect">
            <a:avLst/>
          </a:prstGeom>
          <a:noFill/>
          <a:ln w="76200">
            <a:solidFill>
              <a:srgbClr val="15C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738059" y="2358122"/>
            <a:ext cx="5055898" cy="0"/>
          </a:xfrm>
          <a:prstGeom prst="line">
            <a:avLst/>
          </a:prstGeom>
          <a:ln w="1270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643313" y="3802272"/>
            <a:ext cx="5150644" cy="0"/>
          </a:xfrm>
          <a:prstGeom prst="line">
            <a:avLst/>
          </a:prstGeom>
          <a:ln w="1270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/>
          <p:cNvSpPr/>
          <p:nvPr/>
        </p:nvSpPr>
        <p:spPr>
          <a:xfrm rot="5400000">
            <a:off x="2689829" y="1133525"/>
            <a:ext cx="306666" cy="827001"/>
          </a:xfrm>
          <a:prstGeom prst="leftBrace">
            <a:avLst/>
          </a:prstGeom>
          <a:ln w="19050">
            <a:solidFill>
              <a:srgbClr val="7B8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TextBox 73"/>
          <p:cNvSpPr txBox="1"/>
          <p:nvPr/>
        </p:nvSpPr>
        <p:spPr>
          <a:xfrm>
            <a:off x="2397871" y="1054294"/>
            <a:ext cx="8905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Parent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495999" y="1"/>
            <a:ext cx="101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entropy &amp; information gain for tree construction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68842" y="4642864"/>
            <a:ext cx="204414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/>
              <a:t>entropy</a:t>
            </a:r>
            <a:r>
              <a:rPr lang="en-US" sz="2100" i="1" baseline="-25000" dirty="0"/>
              <a:t>parent</a:t>
            </a:r>
            <a:r>
              <a:rPr lang="en-US" sz="2100" i="1" dirty="0"/>
              <a:t> = 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44424" y="2612631"/>
            <a:ext cx="897872" cy="2262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1" name="Rectangle 90"/>
          <p:cNvSpPr/>
          <p:nvPr/>
        </p:nvSpPr>
        <p:spPr>
          <a:xfrm>
            <a:off x="2349589" y="2079233"/>
            <a:ext cx="897872" cy="241494"/>
          </a:xfrm>
          <a:prstGeom prst="rect">
            <a:avLst/>
          </a:prstGeom>
          <a:noFill/>
          <a:ln w="76200">
            <a:solidFill>
              <a:srgbClr val="15C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4" name="TextBox 93"/>
          <p:cNvSpPr txBox="1"/>
          <p:nvPr/>
        </p:nvSpPr>
        <p:spPr>
          <a:xfrm>
            <a:off x="8058386" y="1308789"/>
            <a:ext cx="890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2B3E4"/>
                </a:solidFill>
              </a:rPr>
              <a:t>Female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094672" y="2601018"/>
            <a:ext cx="890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1A64E"/>
                </a:solidFill>
              </a:rPr>
              <a:t>Male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31450" y="1126728"/>
            <a:ext cx="1383046" cy="468310"/>
            <a:chOff x="6231450" y="1126728"/>
            <a:chExt cx="1383046" cy="468310"/>
          </a:xfrm>
        </p:grpSpPr>
        <p:grpSp>
          <p:nvGrpSpPr>
            <p:cNvPr id="19" name="Group 18"/>
            <p:cNvGrpSpPr/>
            <p:nvPr/>
          </p:nvGrpSpPr>
          <p:grpSpPr>
            <a:xfrm>
              <a:off x="6231450" y="1126728"/>
              <a:ext cx="1383046" cy="415498"/>
              <a:chOff x="8338355" y="1502382"/>
              <a:chExt cx="1844061" cy="55399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8338355" y="1502382"/>
                <a:ext cx="184406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/>
                  <a:t>P</a:t>
                </a:r>
                <a:r>
                  <a:rPr lang="en-US" sz="2100" baseline="-10000" dirty="0"/>
                  <a:t>no</a:t>
                </a:r>
                <a:r>
                  <a:rPr lang="en-US" sz="1050" baseline="-10000" dirty="0"/>
                  <a:t> </a:t>
                </a:r>
                <a:r>
                  <a:rPr lang="en-US" sz="1050" dirty="0"/>
                  <a:t>= 0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8419145" y="2044403"/>
                <a:ext cx="16824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>
              <a:off x="6292043" y="1595038"/>
              <a:ext cx="1261860" cy="0"/>
            </a:xfrm>
            <a:prstGeom prst="line">
              <a:avLst/>
            </a:prstGeom>
            <a:ln w="19050">
              <a:solidFill>
                <a:srgbClr val="02B3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303511" y="1107522"/>
            <a:ext cx="1383046" cy="485529"/>
            <a:chOff x="4303511" y="1107522"/>
            <a:chExt cx="1383046" cy="485529"/>
          </a:xfrm>
        </p:grpSpPr>
        <p:grpSp>
          <p:nvGrpSpPr>
            <p:cNvPr id="14" name="Group 13"/>
            <p:cNvGrpSpPr/>
            <p:nvPr/>
          </p:nvGrpSpPr>
          <p:grpSpPr>
            <a:xfrm>
              <a:off x="4303511" y="1107522"/>
              <a:ext cx="1383046" cy="415498"/>
              <a:chOff x="5738014" y="1476696"/>
              <a:chExt cx="1844061" cy="553997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738014" y="1476696"/>
                <a:ext cx="184406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P</a:t>
                </a:r>
                <a:r>
                  <a:rPr lang="en-US" sz="2100" baseline="-10000" dirty="0"/>
                  <a:t>yes</a:t>
                </a:r>
                <a:r>
                  <a:rPr lang="en-US" sz="1050" baseline="-10000" dirty="0"/>
                  <a:t> </a:t>
                </a:r>
                <a:r>
                  <a:rPr lang="en-US" sz="1050" dirty="0"/>
                  <a:t>= 2/2 = 1 </a:t>
                </a: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5776218" y="2026865"/>
                <a:ext cx="1672754" cy="0"/>
              </a:xfrm>
              <a:prstGeom prst="line">
                <a:avLst/>
              </a:prstGeom>
              <a:ln w="19050">
                <a:solidFill>
                  <a:srgbClr val="15C2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>
              <a:off x="4324870" y="1593051"/>
              <a:ext cx="1261860" cy="0"/>
            </a:xfrm>
            <a:prstGeom prst="line">
              <a:avLst/>
            </a:prstGeom>
            <a:ln w="19050">
              <a:solidFill>
                <a:srgbClr val="02B3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236906" y="2423078"/>
            <a:ext cx="1383046" cy="466355"/>
            <a:chOff x="4236906" y="2423078"/>
            <a:chExt cx="1383046" cy="466355"/>
          </a:xfrm>
        </p:grpSpPr>
        <p:grpSp>
          <p:nvGrpSpPr>
            <p:cNvPr id="17" name="Group 16"/>
            <p:cNvGrpSpPr/>
            <p:nvPr/>
          </p:nvGrpSpPr>
          <p:grpSpPr>
            <a:xfrm>
              <a:off x="4236906" y="2423078"/>
              <a:ext cx="1383046" cy="415498"/>
              <a:chOff x="5649207" y="3230770"/>
              <a:chExt cx="1844061" cy="55399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49207" y="3230770"/>
                <a:ext cx="184406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P</a:t>
                </a:r>
                <a:r>
                  <a:rPr lang="en-US" sz="2100" baseline="-10000" dirty="0"/>
                  <a:t>yes</a:t>
                </a:r>
                <a:r>
                  <a:rPr lang="en-US" sz="1050" baseline="-10000" dirty="0"/>
                  <a:t> </a:t>
                </a:r>
                <a:r>
                  <a:rPr lang="en-US" sz="1050" dirty="0"/>
                  <a:t>= 1/4 = .25 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5734860" y="3772791"/>
                <a:ext cx="1672754" cy="0"/>
              </a:xfrm>
              <a:prstGeom prst="line">
                <a:avLst/>
              </a:prstGeom>
              <a:ln w="19050">
                <a:solidFill>
                  <a:srgbClr val="15C2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301146" y="2889433"/>
              <a:ext cx="1261860" cy="0"/>
            </a:xfrm>
            <a:prstGeom prst="line">
              <a:avLst/>
            </a:prstGeom>
            <a:ln w="19050">
              <a:solidFill>
                <a:srgbClr val="F1A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53767" y="2423078"/>
            <a:ext cx="1383046" cy="466355"/>
            <a:chOff x="6253767" y="2423078"/>
            <a:chExt cx="1383046" cy="466355"/>
          </a:xfrm>
        </p:grpSpPr>
        <p:grpSp>
          <p:nvGrpSpPr>
            <p:cNvPr id="18" name="Group 17"/>
            <p:cNvGrpSpPr/>
            <p:nvPr/>
          </p:nvGrpSpPr>
          <p:grpSpPr>
            <a:xfrm>
              <a:off x="6253767" y="2423078"/>
              <a:ext cx="1383046" cy="415498"/>
              <a:chOff x="8338355" y="3230770"/>
              <a:chExt cx="1844061" cy="5539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8338355" y="3230770"/>
                <a:ext cx="184406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/>
                  <a:t>P</a:t>
                </a:r>
                <a:r>
                  <a:rPr lang="en-US" sz="2100" baseline="-10000" dirty="0"/>
                  <a:t>no</a:t>
                </a:r>
                <a:r>
                  <a:rPr lang="en-US" sz="1050" baseline="-10000" dirty="0"/>
                  <a:t> </a:t>
                </a:r>
                <a:r>
                  <a:rPr lang="en-US" sz="1050" dirty="0"/>
                  <a:t>= 3/4 = .75 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8419145" y="3772791"/>
                <a:ext cx="16824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6314360" y="2889433"/>
              <a:ext cx="1261860" cy="0"/>
            </a:xfrm>
            <a:prstGeom prst="line">
              <a:avLst/>
            </a:prstGeom>
            <a:ln w="19050">
              <a:solidFill>
                <a:srgbClr val="F1A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81" grpId="0" animBg="1"/>
      <p:bldP spid="82" grpId="0" animBg="1"/>
      <p:bldP spid="89" grpId="0"/>
      <p:bldP spid="87" grpId="0"/>
      <p:bldP spid="90" grpId="0"/>
      <p:bldP spid="8" grpId="0"/>
      <p:bldP spid="93" grpId="0"/>
      <p:bldP spid="16" grpId="0"/>
      <p:bldP spid="98" grpId="0" animBg="1"/>
      <p:bldP spid="98" grpId="1" animBg="1"/>
      <p:bldP spid="98" grpId="2" animBg="1"/>
      <p:bldP spid="99" grpId="0" animBg="1"/>
      <p:bldP spid="100" grpId="0" animBg="1"/>
      <p:bldP spid="101" grpId="0" animBg="1"/>
      <p:bldP spid="101" grpId="1" animBg="1"/>
      <p:bldP spid="101" grpId="2" animBg="1"/>
      <p:bldP spid="13" grpId="0"/>
      <p:bldP spid="76" grpId="0" animBg="1"/>
      <p:bldP spid="91" grpId="0" animBg="1"/>
      <p:bldP spid="91" grpId="1" animBg="1"/>
      <p:bldP spid="91" grpId="2" animBg="1"/>
      <p:bldP spid="94" grpId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3757183" y="2862630"/>
            <a:ext cx="520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entropy</a:t>
            </a:r>
            <a:r>
              <a:rPr lang="en-US" sz="1800" i="1" baseline="-25000" dirty="0"/>
              <a:t>Age&gt;10</a:t>
            </a:r>
            <a:r>
              <a:rPr lang="en-US" sz="1800" i="1" dirty="0"/>
              <a:t> = -[0.4*log</a:t>
            </a:r>
            <a:r>
              <a:rPr lang="en-US" sz="1800" i="1" baseline="-26000" dirty="0"/>
              <a:t>2</a:t>
            </a:r>
            <a:r>
              <a:rPr lang="en-US" sz="1800" i="1" dirty="0"/>
              <a:t>(0.4) + 0.6*log</a:t>
            </a:r>
            <a:r>
              <a:rPr lang="en-US" sz="1800" i="1" baseline="-26000" dirty="0"/>
              <a:t>2</a:t>
            </a:r>
            <a:r>
              <a:rPr lang="en-US" sz="1800" i="1" dirty="0"/>
              <a:t>(0.6)]</a:t>
            </a:r>
          </a:p>
          <a:p>
            <a:r>
              <a:rPr lang="en-US" sz="1800" i="1" dirty="0"/>
              <a:t>entropy</a:t>
            </a:r>
            <a:r>
              <a:rPr lang="en-US" sz="1800" i="1" baseline="-25000" dirty="0"/>
              <a:t>Age&gt;10</a:t>
            </a:r>
            <a:r>
              <a:rPr lang="en-US" sz="1800" i="1" dirty="0"/>
              <a:t> = .97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60000" y="1762328"/>
            <a:ext cx="2782748" cy="1984355"/>
            <a:chOff x="613332" y="2035446"/>
            <a:chExt cx="3710331" cy="264580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27963" y="2433352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27963" y="2795302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27963" y="3166777"/>
              <a:ext cx="3676650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7963" y="2404778"/>
              <a:ext cx="0" cy="227647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70963" y="2404778"/>
              <a:ext cx="0" cy="225742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13988" y="2429662"/>
              <a:ext cx="0" cy="223254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60957" y="3538252"/>
              <a:ext cx="3643656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3332" y="388115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304613" y="2404778"/>
              <a:ext cx="0" cy="2276474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97162" y="2035446"/>
              <a:ext cx="10242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Survived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7317" y="2035446"/>
              <a:ext cx="6007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Sex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0956" y="2035446"/>
              <a:ext cx="115507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Age &lt; 10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7398" y="2440258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07398" y="2790540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07398" y="3171539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07398" y="3523966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7963" y="426215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32382" y="4662202"/>
              <a:ext cx="3691281" cy="0"/>
            </a:xfrm>
            <a:prstGeom prst="line">
              <a:avLst/>
            </a:prstGeom>
            <a:ln w="57150">
              <a:solidFill>
                <a:srgbClr val="889198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407398" y="3869794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07398" y="427788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613" y="2418781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Female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8613" y="3511535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8613" y="3869794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Female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8613" y="2803972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8613" y="3157407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8613" y="4292869"/>
              <a:ext cx="87816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Male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01552" y="2802208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01552" y="241878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1552" y="3171539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1552" y="387709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1552" y="4277141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01552" y="3516012"/>
              <a:ext cx="52063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1336856" y="2054978"/>
            <a:ext cx="984348" cy="2729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8" name="Rectangle 77"/>
          <p:cNvSpPr/>
          <p:nvPr/>
        </p:nvSpPr>
        <p:spPr>
          <a:xfrm>
            <a:off x="1335979" y="2645975"/>
            <a:ext cx="976550" cy="107213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1" name="Rectangle 80"/>
          <p:cNvSpPr/>
          <p:nvPr/>
        </p:nvSpPr>
        <p:spPr>
          <a:xfrm>
            <a:off x="1327047" y="2349751"/>
            <a:ext cx="982256" cy="244445"/>
          </a:xfrm>
          <a:prstGeom prst="rect">
            <a:avLst/>
          </a:prstGeom>
          <a:noFill/>
          <a:ln w="762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57183" y="1601246"/>
            <a:ext cx="433202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entropy</a:t>
            </a:r>
            <a:r>
              <a:rPr lang="en-US" sz="1800" i="1" baseline="-25000" dirty="0"/>
              <a:t>Age&lt;10</a:t>
            </a:r>
            <a:r>
              <a:rPr lang="en-US" sz="1800" i="1" dirty="0"/>
              <a:t> = -1*log</a:t>
            </a:r>
            <a:r>
              <a:rPr lang="en-US" sz="1800" i="1" baseline="-26000" dirty="0"/>
              <a:t>2</a:t>
            </a:r>
            <a:r>
              <a:rPr lang="en-US" sz="1800" i="1" dirty="0"/>
              <a:t>(1) - 0*log</a:t>
            </a:r>
            <a:r>
              <a:rPr lang="en-US" sz="1800" i="1" baseline="-26000" dirty="0"/>
              <a:t>2</a:t>
            </a:r>
            <a:r>
              <a:rPr lang="en-US" sz="1800" i="1" dirty="0"/>
              <a:t>(0</a:t>
            </a:r>
            <a:r>
              <a:rPr lang="en-US" sz="2100" i="1" dirty="0"/>
              <a:t>)</a:t>
            </a:r>
          </a:p>
          <a:p>
            <a:r>
              <a:rPr lang="en-US" sz="1800" i="1" dirty="0"/>
              <a:t>entropy</a:t>
            </a:r>
            <a:r>
              <a:rPr lang="en-US" sz="1800" i="1" baseline="-25000" dirty="0"/>
              <a:t>Age&lt;10</a:t>
            </a:r>
            <a:r>
              <a:rPr lang="en-US" sz="1800" i="1" dirty="0"/>
              <a:t>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295" y="536378"/>
            <a:ext cx="80554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i="1" dirty="0"/>
              <a:t>Information gain = entropy</a:t>
            </a:r>
            <a:r>
              <a:rPr lang="en-US" sz="2100" i="1" baseline="-25000" dirty="0"/>
              <a:t>parent </a:t>
            </a:r>
            <a:r>
              <a:rPr lang="en-US" sz="2100" i="1" dirty="0"/>
              <a:t> - [weighted average] entropy</a:t>
            </a:r>
            <a:r>
              <a:rPr lang="en-US" sz="2100" i="1" baseline="-25000" dirty="0"/>
              <a:t>children</a:t>
            </a:r>
            <a:r>
              <a:rPr lang="en-US" sz="2100" i="1" dirty="0"/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48980" y="2423078"/>
            <a:ext cx="1383046" cy="469927"/>
            <a:chOff x="6248980" y="2423078"/>
            <a:chExt cx="1383046" cy="469927"/>
          </a:xfrm>
        </p:grpSpPr>
        <p:sp>
          <p:nvSpPr>
            <p:cNvPr id="55" name="TextBox 54"/>
            <p:cNvSpPr txBox="1"/>
            <p:nvPr/>
          </p:nvSpPr>
          <p:spPr>
            <a:xfrm>
              <a:off x="6248980" y="2423078"/>
              <a:ext cx="13830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P</a:t>
              </a:r>
              <a:r>
                <a:rPr lang="en-US" sz="2100" baseline="-10000" dirty="0"/>
                <a:t>no</a:t>
              </a:r>
              <a:r>
                <a:rPr lang="en-US" sz="1050" baseline="-10000" dirty="0"/>
                <a:t> </a:t>
              </a:r>
              <a:r>
                <a:rPr lang="en-US" sz="1050" dirty="0"/>
                <a:t>= 3/5 = .6 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316866" y="2893005"/>
              <a:ext cx="125456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309572" y="2829594"/>
              <a:ext cx="12618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3757183" y="4642864"/>
            <a:ext cx="353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Information Gain = 1-.81 = .19</a:t>
            </a:r>
          </a:p>
        </p:txBody>
      </p:sp>
      <p:sp>
        <p:nvSpPr>
          <p:cNvPr id="8" name="Rectangle 7"/>
          <p:cNvSpPr/>
          <p:nvPr/>
        </p:nvSpPr>
        <p:spPr>
          <a:xfrm>
            <a:off x="3757183" y="3915953"/>
            <a:ext cx="386836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/>
              <a:t>entropy</a:t>
            </a:r>
            <a:r>
              <a:rPr lang="en-US" sz="1800" i="1" baseline="-25000" dirty="0"/>
              <a:t>children</a:t>
            </a:r>
            <a:r>
              <a:rPr lang="en-US" sz="1800" i="1" dirty="0"/>
              <a:t> = </a:t>
            </a:r>
            <a:r>
              <a:rPr lang="en-US" sz="1800" i="1" dirty="0">
                <a:solidFill>
                  <a:schemeClr val="accent5"/>
                </a:solidFill>
              </a:rPr>
              <a:t>1/6*0</a:t>
            </a:r>
            <a:r>
              <a:rPr lang="en-US" sz="1800" i="1" dirty="0">
                <a:solidFill>
                  <a:srgbClr val="FFFF00"/>
                </a:solidFill>
              </a:rPr>
              <a:t> </a:t>
            </a:r>
            <a:r>
              <a:rPr lang="en-US" sz="1800" i="1" dirty="0"/>
              <a:t>+ </a:t>
            </a:r>
            <a:r>
              <a:rPr lang="en-US" sz="1800" i="1" dirty="0">
                <a:solidFill>
                  <a:srgbClr val="7030A0"/>
                </a:solidFill>
              </a:rPr>
              <a:t>5/6*.97 </a:t>
            </a:r>
            <a:r>
              <a:rPr lang="en-US" sz="1800" i="1" dirty="0"/>
              <a:t>= .81</a:t>
            </a:r>
          </a:p>
          <a:p>
            <a:endParaRPr lang="en-US" sz="2100" i="1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6627" y="4111014"/>
            <a:ext cx="1868864" cy="0"/>
          </a:xfrm>
          <a:prstGeom prst="line">
            <a:avLst/>
          </a:prstGeom>
          <a:ln w="5715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0" y="3834015"/>
            <a:ext cx="314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0488" y="3808732"/>
            <a:ext cx="3449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.46</a:t>
            </a:r>
            <a:endParaRPr lang="en-US" sz="9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686176" y="2358122"/>
            <a:ext cx="5107781" cy="0"/>
          </a:xfrm>
          <a:prstGeom prst="line">
            <a:avLst/>
          </a:prstGeom>
          <a:ln w="1270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686176" y="3802272"/>
            <a:ext cx="5107781" cy="0"/>
          </a:xfrm>
          <a:prstGeom prst="line">
            <a:avLst/>
          </a:prstGeom>
          <a:ln w="12700">
            <a:solidFill>
              <a:srgbClr val="88919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71570" y="3808732"/>
            <a:ext cx="3449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.19</a:t>
            </a:r>
            <a:endParaRPr lang="en-US" sz="900" dirty="0"/>
          </a:p>
        </p:txBody>
      </p:sp>
      <p:sp>
        <p:nvSpPr>
          <p:cNvPr id="74" name="Left Brace 73"/>
          <p:cNvSpPr/>
          <p:nvPr/>
        </p:nvSpPr>
        <p:spPr>
          <a:xfrm rot="5400000">
            <a:off x="2689829" y="1133525"/>
            <a:ext cx="306666" cy="827001"/>
          </a:xfrm>
          <a:prstGeom prst="leftBrace">
            <a:avLst/>
          </a:prstGeom>
          <a:ln w="19050">
            <a:solidFill>
              <a:srgbClr val="7B8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5" name="TextBox 74"/>
          <p:cNvSpPr txBox="1"/>
          <p:nvPr/>
        </p:nvSpPr>
        <p:spPr>
          <a:xfrm>
            <a:off x="2397871" y="1054294"/>
            <a:ext cx="8905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Parent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-495999" y="1"/>
            <a:ext cx="101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entropy &amp; information gain for tree construction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93852" y="3808732"/>
            <a:ext cx="2519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&gt;</a:t>
            </a:r>
            <a:endParaRPr lang="en-US" sz="900" dirty="0"/>
          </a:p>
        </p:txBody>
      </p:sp>
      <p:sp>
        <p:nvSpPr>
          <p:cNvPr id="95" name="Rectangle 94"/>
          <p:cNvSpPr/>
          <p:nvPr/>
        </p:nvSpPr>
        <p:spPr>
          <a:xfrm>
            <a:off x="2344424" y="2334185"/>
            <a:ext cx="897872" cy="241494"/>
          </a:xfrm>
          <a:prstGeom prst="rect">
            <a:avLst/>
          </a:prstGeom>
          <a:noFill/>
          <a:ln w="76200">
            <a:solidFill>
              <a:srgbClr val="15C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7" name="Rectangle 96"/>
          <p:cNvSpPr/>
          <p:nvPr/>
        </p:nvSpPr>
        <p:spPr>
          <a:xfrm>
            <a:off x="2344424" y="3450177"/>
            <a:ext cx="897872" cy="2690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2" name="Rectangle 101"/>
          <p:cNvSpPr/>
          <p:nvPr/>
        </p:nvSpPr>
        <p:spPr>
          <a:xfrm>
            <a:off x="2344424" y="2874785"/>
            <a:ext cx="897872" cy="2262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Rectangle 102"/>
          <p:cNvSpPr/>
          <p:nvPr/>
        </p:nvSpPr>
        <p:spPr>
          <a:xfrm>
            <a:off x="2344424" y="3161737"/>
            <a:ext cx="897872" cy="234778"/>
          </a:xfrm>
          <a:prstGeom prst="rect">
            <a:avLst/>
          </a:prstGeom>
          <a:noFill/>
          <a:ln w="76200">
            <a:solidFill>
              <a:srgbClr val="15C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4" name="Rectangle 103"/>
          <p:cNvSpPr/>
          <p:nvPr/>
        </p:nvSpPr>
        <p:spPr>
          <a:xfrm>
            <a:off x="2344424" y="2612631"/>
            <a:ext cx="897872" cy="2262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5" name="Rectangle 104"/>
          <p:cNvSpPr/>
          <p:nvPr/>
        </p:nvSpPr>
        <p:spPr>
          <a:xfrm>
            <a:off x="2349589" y="2079233"/>
            <a:ext cx="897872" cy="241494"/>
          </a:xfrm>
          <a:prstGeom prst="rect">
            <a:avLst/>
          </a:prstGeom>
          <a:noFill/>
          <a:ln w="76200">
            <a:solidFill>
              <a:srgbClr val="15C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6" name="Rectangle 105"/>
          <p:cNvSpPr/>
          <p:nvPr/>
        </p:nvSpPr>
        <p:spPr>
          <a:xfrm>
            <a:off x="1468842" y="464286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/>
              <a:t>entropy</a:t>
            </a:r>
            <a:r>
              <a:rPr lang="en-US" sz="1800" i="1" baseline="-25000" dirty="0"/>
              <a:t>parent</a:t>
            </a:r>
            <a:r>
              <a:rPr lang="en-US" sz="1800" i="1" dirty="0"/>
              <a:t> =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22993" y="3838558"/>
            <a:ext cx="403656" cy="24444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7571432" y="1257072"/>
            <a:ext cx="166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Age &lt; 10: Yes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625550" y="2542787"/>
            <a:ext cx="167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Age &lt; 10: No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36906" y="1126786"/>
            <a:ext cx="1383046" cy="497230"/>
            <a:chOff x="4236906" y="1126786"/>
            <a:chExt cx="1383046" cy="497230"/>
          </a:xfrm>
        </p:grpSpPr>
        <p:sp>
          <p:nvSpPr>
            <p:cNvPr id="79" name="TextBox 78"/>
            <p:cNvSpPr txBox="1"/>
            <p:nvPr/>
          </p:nvSpPr>
          <p:spPr>
            <a:xfrm>
              <a:off x="4236906" y="1126786"/>
              <a:ext cx="13830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P</a:t>
              </a:r>
              <a:r>
                <a:rPr lang="en-US" sz="2100" baseline="-10000" dirty="0"/>
                <a:t>yes</a:t>
              </a:r>
              <a:r>
                <a:rPr lang="en-US" sz="1050" baseline="-10000" dirty="0"/>
                <a:t> </a:t>
              </a:r>
              <a:r>
                <a:rPr lang="en-US" sz="1050" dirty="0"/>
                <a:t>= 1/1 = 1 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301145" y="1533302"/>
              <a:ext cx="1254566" cy="0"/>
            </a:xfrm>
            <a:prstGeom prst="line">
              <a:avLst/>
            </a:prstGeom>
            <a:ln w="19050">
              <a:solidFill>
                <a:srgbClr val="15C2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96358" y="1624016"/>
              <a:ext cx="1254566" cy="0"/>
            </a:xfrm>
            <a:prstGeom prst="line">
              <a:avLst/>
            </a:prstGeom>
            <a:ln w="19050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253767" y="1126786"/>
            <a:ext cx="1383046" cy="497230"/>
            <a:chOff x="6253767" y="1126786"/>
            <a:chExt cx="1383046" cy="497230"/>
          </a:xfrm>
        </p:grpSpPr>
        <p:sp>
          <p:nvSpPr>
            <p:cNvPr id="80" name="TextBox 79"/>
            <p:cNvSpPr txBox="1"/>
            <p:nvPr/>
          </p:nvSpPr>
          <p:spPr>
            <a:xfrm>
              <a:off x="6253767" y="1126786"/>
              <a:ext cx="13830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P</a:t>
              </a:r>
              <a:r>
                <a:rPr lang="en-US" sz="2100" baseline="-10000" dirty="0"/>
                <a:t>no</a:t>
              </a:r>
              <a:r>
                <a:rPr lang="en-US" sz="1050" baseline="-10000" dirty="0"/>
                <a:t> </a:t>
              </a:r>
              <a:r>
                <a:rPr lang="en-US" sz="1050" dirty="0"/>
                <a:t>= 0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6314359" y="1533302"/>
              <a:ext cx="12618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316866" y="1624016"/>
              <a:ext cx="1254566" cy="0"/>
            </a:xfrm>
            <a:prstGeom prst="line">
              <a:avLst/>
            </a:prstGeom>
            <a:ln w="19050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232119" y="2423078"/>
            <a:ext cx="1383046" cy="469927"/>
            <a:chOff x="4232119" y="2423078"/>
            <a:chExt cx="1383046" cy="469927"/>
          </a:xfrm>
        </p:grpSpPr>
        <p:sp>
          <p:nvSpPr>
            <p:cNvPr id="54" name="TextBox 53"/>
            <p:cNvSpPr txBox="1"/>
            <p:nvPr/>
          </p:nvSpPr>
          <p:spPr>
            <a:xfrm>
              <a:off x="4232119" y="2423078"/>
              <a:ext cx="13830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P</a:t>
              </a:r>
              <a:r>
                <a:rPr lang="en-US" sz="2100" baseline="-10000" dirty="0"/>
                <a:t>yes</a:t>
              </a:r>
              <a:r>
                <a:rPr lang="en-US" sz="1050" baseline="-10000" dirty="0"/>
                <a:t> </a:t>
              </a:r>
              <a:r>
                <a:rPr lang="en-US" sz="1050" dirty="0"/>
                <a:t>= 2/5 = .4 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296359" y="2829594"/>
              <a:ext cx="1254565" cy="0"/>
            </a:xfrm>
            <a:prstGeom prst="line">
              <a:avLst/>
            </a:prstGeom>
            <a:ln w="19050">
              <a:solidFill>
                <a:srgbClr val="15C2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296358" y="2893005"/>
              <a:ext cx="125456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12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77" grpId="0" animBg="1"/>
      <p:bldP spid="78" grpId="0" animBg="1"/>
      <p:bldP spid="81" grpId="0" animBg="1"/>
      <p:bldP spid="81" grpId="1" animBg="1"/>
      <p:bldP spid="81" grpId="2" animBg="1"/>
      <p:bldP spid="89" grpId="0"/>
      <p:bldP spid="90" grpId="0"/>
      <p:bldP spid="8" grpId="0"/>
      <p:bldP spid="73" grpId="0"/>
      <p:bldP spid="94" grpId="0"/>
      <p:bldP spid="95" grpId="0" animBg="1"/>
      <p:bldP spid="95" grpId="1" animBg="1"/>
      <p:bldP spid="95" grpId="2" animBg="1"/>
      <p:bldP spid="97" grpId="0" animBg="1"/>
      <p:bldP spid="102" grpId="0" animBg="1"/>
      <p:bldP spid="103" grpId="0" animBg="1"/>
      <p:bldP spid="103" grpId="1" animBg="1"/>
      <p:bldP spid="103" grpId="2" animBg="1"/>
      <p:bldP spid="104" grpId="0" animBg="1"/>
      <p:bldP spid="105" grpId="0" animBg="1"/>
      <p:bldP spid="105" grpId="1" animBg="1"/>
      <p:bldP spid="105" grpId="2" animBg="1"/>
      <p:bldP spid="106" grpId="0"/>
      <p:bldP spid="109" grpId="0" animBg="1"/>
      <p:bldP spid="82" grpId="0"/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948" y="1"/>
            <a:ext cx="725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Advantages &amp; limitations of decision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5542" y="1327863"/>
            <a:ext cx="88065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525"/>
                </a:solidFill>
                <a:latin typeface="Arial" panose="020B0604020202020204" pitchFamily="34" charset="0"/>
              </a:rPr>
              <a:t>Simple to understand and interpret.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525"/>
                </a:solidFill>
                <a:latin typeface="Arial" panose="020B0604020202020204" pitchFamily="34" charset="0"/>
              </a:rPr>
              <a:t>Able to handle both numerical and categorical data.</a:t>
            </a:r>
            <a:endParaRPr lang="en-US" sz="160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525"/>
                </a:solidFill>
                <a:latin typeface="Arial" panose="020B0604020202020204" pitchFamily="34" charset="0"/>
              </a:rPr>
              <a:t>Performs well with large datasets.</a:t>
            </a:r>
            <a:r>
              <a:rPr lang="en-US" sz="1600" dirty="0">
                <a:solidFill>
                  <a:srgbClr val="252525"/>
                </a:solidFill>
                <a:latin typeface="Arial" panose="020B0604020202020204" pitchFamily="34" charset="0"/>
              </a:rPr>
              <a:t>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525"/>
                </a:solidFill>
                <a:latin typeface="Arial" panose="020B0604020202020204" pitchFamily="34" charset="0"/>
              </a:rPr>
              <a:t>Mirrors human decision making more closely than other approaches.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40229" y="3335459"/>
            <a:ext cx="8316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525"/>
                </a:solidFill>
                <a:latin typeface="Arial" panose="020B0604020202020204" pitchFamily="34" charset="0"/>
              </a:rPr>
              <a:t>Trees do not tend to be as accurate as other approaches.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525"/>
                </a:solidFill>
                <a:latin typeface="Arial" panose="020B0604020202020204" pitchFamily="34" charset="0"/>
              </a:rPr>
              <a:t>Trees can be very non-robust, results can fluctuate with changes in training data.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525"/>
                </a:solidFill>
                <a:latin typeface="Arial" panose="020B0604020202020204" pitchFamily="34" charset="0"/>
              </a:rPr>
              <a:t>Decision-tree learners can overfit the training data and not generalize well.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525"/>
                </a:solidFill>
                <a:latin typeface="Arial" panose="020B0604020202020204" pitchFamily="34" charset="0"/>
              </a:rPr>
              <a:t>Information Gain biased toward attributes with more levels. 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7249139" y="4920677"/>
            <a:ext cx="19415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https://en.wikipedia.org/wiki/Decision_tree_learning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3473" y="731179"/>
            <a:ext cx="17459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252525"/>
                </a:solidFill>
                <a:latin typeface="Arial" panose="020B0604020202020204" pitchFamily="34" charset="0"/>
              </a:rPr>
              <a:t>Advantages</a:t>
            </a:r>
            <a:r>
              <a:rPr lang="en-US" sz="1050" b="1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1563" y="2919961"/>
            <a:ext cx="16979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252525"/>
                </a:solidFill>
                <a:latin typeface="Arial" panose="020B0604020202020204" pitchFamily="34" charset="0"/>
              </a:rPr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38521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/>
          <p:cNvSpPr txBox="1">
            <a:spLocks/>
          </p:cNvSpPr>
          <p:nvPr/>
        </p:nvSpPr>
        <p:spPr>
          <a:xfrm>
            <a:off x="2225040" y="304800"/>
            <a:ext cx="4693920" cy="59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2D3D4A"/>
              </a:buClr>
              <a:buSzPct val="25000"/>
              <a:buFont typeface="Open Sans"/>
              <a:buNone/>
            </a:pPr>
            <a:r>
              <a:rPr lang="en-US" sz="3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Open Sans"/>
              <a:buNone/>
            </a:pPr>
            <a:fld id="{00000000-1234-1234-1234-123412341234}" type="slidenum">
              <a:rPr lang="en" sz="700" b="0" i="0" u="none" strike="noStrike" cap="none" smtClean="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lang="en" sz="700" b="0" i="0" u="none" strike="noStrike" cap="non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96"/>
          <p:cNvSpPr txBox="1">
            <a:spLocks/>
          </p:cNvSpPr>
          <p:nvPr/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D97AD"/>
              </a:buClr>
              <a:buSzPct val="25000"/>
              <a:buFont typeface="Open Sans"/>
              <a:buNone/>
            </a:pPr>
            <a:r>
              <a:rPr lang="en"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lang="en" sz="700" dirty="0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2260"/>
              </p:ext>
            </p:extLst>
          </p:nvPr>
        </p:nvGraphicFramePr>
        <p:xfrm>
          <a:off x="1266825" y="1320463"/>
          <a:ext cx="6819900" cy="3083560"/>
        </p:xfrm>
        <a:graphic>
          <a:graphicData uri="http://schemas.openxmlformats.org/drawingml/2006/table">
            <a:tbl>
              <a:tblPr firstRow="1" bandRow="1">
                <a:tableStyleId>{3D6E49E7-1558-469B-B3EF-B5DFE3E53DF0}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3140442265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374583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dirty="0">
                          <a:solidFill>
                            <a:srgbClr val="FFFFFF"/>
                          </a:solidFill>
                          <a:effectLst/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Time</a:t>
                      </a:r>
                      <a:endParaRPr lang="en-US" sz="2400" b="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dirty="0">
                          <a:solidFill>
                            <a:srgbClr val="FFFFFF"/>
                          </a:solidFill>
                          <a:effectLst/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Lesson/Activity</a:t>
                      </a:r>
                      <a:endParaRPr lang="en-US" sz="2400" b="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9662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10:00 – 10:30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Questions &amp; general discussion. Submitting project guide 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902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10:30 – 12:00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Supervised learning: Decision tree presentation/discussion 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3122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12:00 – 1:00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Lunch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5081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1:00 – 2:00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Titanic Survival decision tree mini-project 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4138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2:00 – 3:00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Working session &amp; 1:1s:  Discuss goals and homework.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158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3:00 – 5:00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D3D4A"/>
                          </a:solidFill>
                          <a:effectLst/>
                          <a:latin typeface="Arial" panose="020B0604020202020204" pitchFamily="34" charset="0"/>
                        </a:rPr>
                        <a:t>Optional study time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2002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6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137" y="1"/>
            <a:ext cx="708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 of current decision tree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1020" y="4811375"/>
            <a:ext cx="2975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http://www.cs.princeton.edu/courses/archive/spr07/cos424/papers/mitchell-dectrees.pdf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0174" y="4647472"/>
            <a:ext cx="30948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https://www.microsoft.com/en-us/research/wp-content/uploads/2016/11/nrbsyk_iccv11.pdf</a:t>
            </a:r>
          </a:p>
        </p:txBody>
      </p:sp>
      <p:pic>
        <p:nvPicPr>
          <p:cNvPr id="6" name="Picture 5" descr="using this picture in my news Story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490" y="1620184"/>
            <a:ext cx="1197571" cy="895562"/>
          </a:xfrm>
          <a:prstGeom prst="rect">
            <a:avLst/>
          </a:prstGeom>
        </p:spPr>
      </p:pic>
      <p:pic>
        <p:nvPicPr>
          <p:cNvPr id="8" name="Picture 7" descr="healthinformatics - Centricit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/>
          <a:stretch/>
        </p:blipFill>
        <p:spPr>
          <a:xfrm>
            <a:off x="2015059" y="1779506"/>
            <a:ext cx="1094900" cy="101647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431359" y="1589613"/>
            <a:ext cx="1289304" cy="1371600"/>
            <a:chOff x="9908479" y="2119484"/>
            <a:chExt cx="1719072" cy="1828800"/>
          </a:xfrm>
        </p:grpSpPr>
        <p:pic>
          <p:nvPicPr>
            <p:cNvPr id="9" name="Picture 8" descr="Genes, monos y reconocimiento facial | La lógica del titiritero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479" y="2119484"/>
              <a:ext cx="1719072" cy="18288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37130" y="2721398"/>
              <a:ext cx="619125" cy="796997"/>
            </a:xfrm>
            <a:prstGeom prst="rect">
              <a:avLst/>
            </a:prstGeom>
            <a:noFill/>
            <a:ln w="38100">
              <a:solidFill>
                <a:srgbClr val="15C2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15C26B"/>
                </a:solidFill>
              </a:endParaRPr>
            </a:p>
          </p:txBody>
        </p:sp>
      </p:grpSp>
      <p:pic>
        <p:nvPicPr>
          <p:cNvPr id="11" name="Picture 10" descr="Laptop with Error by caliebschache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57" y="1766079"/>
            <a:ext cx="1138411" cy="1044966"/>
          </a:xfrm>
          <a:prstGeom prst="rect">
            <a:avLst/>
          </a:prstGeom>
        </p:spPr>
      </p:pic>
      <p:pic>
        <p:nvPicPr>
          <p:cNvPr id="12" name="Picture 11" descr="Why Humans Have the Unique Ability to Learn New Words - Wondergressiv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90" y="1856356"/>
            <a:ext cx="1415636" cy="9396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223" y="3066619"/>
            <a:ext cx="11480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OpenSans"/>
              </a:rPr>
              <a:t>Loan Applications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1747905" y="3066619"/>
            <a:ext cx="11256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OpenSans"/>
              </a:rPr>
              <a:t>Patient Diagnosis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3800157" y="3114279"/>
            <a:ext cx="11641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OpenSans"/>
              </a:rPr>
              <a:t>Text Classification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5551933" y="3066619"/>
            <a:ext cx="1532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OpenSans"/>
              </a:rPr>
              <a:t>Equipment Malfunctions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7611964" y="3073418"/>
            <a:ext cx="10038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OpenSans"/>
              </a:rPr>
              <a:t>Face Detection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640114" y="3940405"/>
            <a:ext cx="73663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Decision trees are a powerful tool for making predictions! </a:t>
            </a:r>
          </a:p>
        </p:txBody>
      </p:sp>
    </p:spTree>
    <p:extLst>
      <p:ext uri="{BB962C8B-B14F-4D97-AF65-F5344CB8AC3E}">
        <p14:creationId xmlns:p14="http://schemas.microsoft.com/office/powerpoint/2010/main" val="22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Open Sans"/>
              <a:buNone/>
            </a:pPr>
            <a:fld id="{00000000-1234-1234-1234-123412341234}" type="slidenum">
              <a:rPr lang="en" sz="700" b="0" i="0" u="none" strike="noStrike" cap="none" smtClean="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 lang="en" sz="700" b="0" i="0" u="none" strike="noStrike" cap="non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886" y="1"/>
            <a:ext cx="85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Housekeeping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2" y="977347"/>
            <a:ext cx="6851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Badges- wear the entire time on campus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Goals- complete every week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Deep learning </a:t>
            </a:r>
            <a:r>
              <a:rPr lang="en-US" sz="2000" dirty="0"/>
              <a:t>free course </a:t>
            </a:r>
          </a:p>
          <a:p>
            <a:endParaRPr lang="en-US" sz="20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000" dirty="0"/>
              <a:t>Access to course</a:t>
            </a:r>
          </a:p>
          <a:p>
            <a:pPr marL="342900" lvl="8" indent="-342900">
              <a:buFontTx/>
              <a:buChar char="-"/>
            </a:pPr>
            <a:r>
              <a:rPr lang="en-US" sz="2000" dirty="0"/>
              <a:t>Graduate: permanent access </a:t>
            </a:r>
          </a:p>
          <a:p>
            <a:pPr marL="342900" lvl="8" indent="-342900">
              <a:buFontTx/>
              <a:buChar char="-"/>
            </a:pPr>
            <a:r>
              <a:rPr lang="en-US" sz="2000" dirty="0"/>
              <a:t>If you do not graduate by the end of sessions- moved to monthly subscription. </a:t>
            </a:r>
          </a:p>
          <a:p>
            <a:pPr marL="342900" lvl="8" indent="-342900">
              <a:buFontTx/>
              <a:buChar char="-"/>
            </a:pPr>
            <a:r>
              <a:rPr lang="en-US" sz="2000" dirty="0"/>
              <a:t>Access to the course while paying monthly subscription and permanent when you graduate.     		</a:t>
            </a:r>
          </a:p>
        </p:txBody>
      </p:sp>
    </p:spTree>
    <p:extLst>
      <p:ext uri="{BB962C8B-B14F-4D97-AF65-F5344CB8AC3E}">
        <p14:creationId xmlns:p14="http://schemas.microsoft.com/office/powerpoint/2010/main" val="182193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Open Sans"/>
              <a:buNone/>
            </a:pPr>
            <a:fld id="{00000000-1234-1234-1234-123412341234}" type="slidenum">
              <a:rPr lang="en" sz="700" b="0" i="0" u="none" strike="noStrike" cap="none" smtClean="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 lang="en" sz="700" b="0" i="0" u="none" strike="noStrike" cap="non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5315" y="581024"/>
            <a:ext cx="6915150" cy="4448175"/>
            <a:chOff x="1315315" y="347662"/>
            <a:chExt cx="6915150" cy="4448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315" y="347662"/>
              <a:ext cx="6915150" cy="444817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376920" y="3633600"/>
              <a:ext cx="2240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News Cycle"/>
                </a:rPr>
                <a:t>Building a Student Intervention System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17027" y="2916382"/>
              <a:ext cx="1662546" cy="225136"/>
            </a:xfrm>
            <a:prstGeom prst="rect">
              <a:avLst/>
            </a:prstGeom>
            <a:noFill/>
            <a:ln w="3810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1472" y="3538456"/>
              <a:ext cx="1662546" cy="713508"/>
            </a:xfrm>
            <a:prstGeom prst="rect">
              <a:avLst/>
            </a:prstGeom>
            <a:noFill/>
            <a:ln w="3810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-Right 6"/>
            <p:cNvSpPr/>
            <p:nvPr/>
          </p:nvSpPr>
          <p:spPr>
            <a:xfrm rot="19328442">
              <a:off x="3927763" y="3300967"/>
              <a:ext cx="855518" cy="173182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3518" y="4417584"/>
              <a:ext cx="13147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News Cycle"/>
                </a:rPr>
                <a:t>Schedule Error 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886" y="1"/>
            <a:ext cx="85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42679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national register of big trees the national register of big trees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686"/>
            <a:ext cx="2346398" cy="263781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4258" y="213048"/>
            <a:ext cx="7536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</a:rPr>
              <a:t>Decision Trees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1318" y="1240487"/>
            <a:ext cx="647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Introduction to supervised learning 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Introduction to Titanic Survival Project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Why use machine learning?: Data visualization exercise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Introduction to decision trees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Classify Titanic passenger data with a decision tree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How decisions trees are constructed (Entropy &amp; Information Gain) 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Advantages &amp; Limitations of decision trees 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Applications of decision trees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Summary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437" y="610862"/>
            <a:ext cx="7536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8375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Open Sans"/>
              <a:buNone/>
            </a:pPr>
            <a:fld id="{00000000-1234-1234-1234-123412341234}" type="slidenum">
              <a:rPr lang="en" sz="700" b="0" i="0" u="none" strike="noStrike" cap="none" smtClean="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lang="en" sz="700" b="0" i="0" u="none" strike="noStrike" cap="non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886" y="1"/>
            <a:ext cx="85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Supervised Learning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5900" y="833906"/>
            <a:ext cx="6528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Generating models from </a:t>
            </a:r>
            <a:r>
              <a:rPr lang="en-US" sz="1800" b="1" dirty="0">
                <a:solidFill>
                  <a:srgbClr val="00B050"/>
                </a:solidFill>
              </a:rPr>
              <a:t>labeled </a:t>
            </a:r>
            <a:r>
              <a:rPr lang="en-US" sz="1800" dirty="0"/>
              <a:t>training data that allows for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predications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about unseen future data.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4719" y="2493014"/>
            <a:ext cx="15413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variable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mpg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63391" y="2493014"/>
            <a:ext cx="23089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Predictor variables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displacement</a:t>
            </a:r>
          </a:p>
          <a:p>
            <a:pPr algn="ctr"/>
            <a:r>
              <a:rPr lang="en-US" dirty="0"/>
              <a:t>horsepower</a:t>
            </a:r>
          </a:p>
          <a:p>
            <a:pPr algn="ctr"/>
            <a:r>
              <a:rPr lang="en-US" dirty="0"/>
              <a:t>weight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09344" y="3447121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labeled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3532" y="1877460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Predicting gas mileage example </a:t>
            </a:r>
          </a:p>
        </p:txBody>
      </p:sp>
    </p:spTree>
    <p:extLst>
      <p:ext uri="{BB962C8B-B14F-4D97-AF65-F5344CB8AC3E}">
        <p14:creationId xmlns:p14="http://schemas.microsoft.com/office/powerpoint/2010/main" val="21028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Open Sans"/>
              <a:buNone/>
            </a:pPr>
            <a:fld id="{00000000-1234-1234-1234-123412341234}" type="slidenum">
              <a:rPr lang="en" sz="700" b="0" i="0" u="none" strike="noStrike" cap="none" smtClean="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lang="en" sz="700" b="0" i="0" u="none" strike="noStrike" cap="non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286" y="465713"/>
            <a:ext cx="44029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Analytical learning</a:t>
            </a:r>
          </a:p>
          <a:p>
            <a:r>
              <a:rPr lang="en-US" dirty="0"/>
              <a:t>Artificial neural network</a:t>
            </a:r>
          </a:p>
          <a:p>
            <a:r>
              <a:rPr lang="en-US" dirty="0"/>
              <a:t>Backpropagation</a:t>
            </a:r>
          </a:p>
          <a:p>
            <a:r>
              <a:rPr lang="en-US" dirty="0"/>
              <a:t>Boosting (meta-algorithm)</a:t>
            </a:r>
          </a:p>
          <a:p>
            <a:r>
              <a:rPr lang="en-US" dirty="0"/>
              <a:t>Bayesian statistics</a:t>
            </a:r>
          </a:p>
          <a:p>
            <a:r>
              <a:rPr lang="en-US" dirty="0"/>
              <a:t>Case-based reasoning</a:t>
            </a:r>
          </a:p>
          <a:p>
            <a:r>
              <a:rPr lang="en-US" dirty="0"/>
              <a:t>Decision tree learning</a:t>
            </a:r>
          </a:p>
          <a:p>
            <a:r>
              <a:rPr lang="en-US" dirty="0"/>
              <a:t>Inductive logic programming</a:t>
            </a:r>
          </a:p>
          <a:p>
            <a:r>
              <a:rPr lang="en-US" dirty="0"/>
              <a:t>Gaussian process regression</a:t>
            </a:r>
          </a:p>
          <a:p>
            <a:r>
              <a:rPr lang="en-US" dirty="0"/>
              <a:t>Group method of data handling</a:t>
            </a:r>
          </a:p>
          <a:p>
            <a:r>
              <a:rPr lang="en-US" dirty="0"/>
              <a:t>Kernel estimators</a:t>
            </a:r>
          </a:p>
          <a:p>
            <a:r>
              <a:rPr lang="en-US" dirty="0"/>
              <a:t>Learning Automata</a:t>
            </a:r>
          </a:p>
          <a:p>
            <a:r>
              <a:rPr lang="en-US" dirty="0"/>
              <a:t>Learning Classifier Systems</a:t>
            </a:r>
          </a:p>
          <a:p>
            <a:r>
              <a:rPr lang="en-US" dirty="0"/>
              <a:t>Minimum message length (decision trees, decision graphs, etc.)</a:t>
            </a:r>
          </a:p>
          <a:p>
            <a:r>
              <a:rPr lang="en-US" dirty="0"/>
              <a:t>Multilinear subspace learning</a:t>
            </a:r>
          </a:p>
          <a:p>
            <a:r>
              <a:rPr lang="en-US" dirty="0"/>
              <a:t>Naive </a:t>
            </a:r>
            <a:r>
              <a:rPr lang="en-US" dirty="0" err="1"/>
              <a:t>bayes</a:t>
            </a:r>
            <a:r>
              <a:rPr lang="en-US" dirty="0"/>
              <a:t> classifier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2286" y="414913"/>
            <a:ext cx="41712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Maximum entropy classifier</a:t>
            </a:r>
          </a:p>
          <a:p>
            <a:r>
              <a:rPr lang="en-US" dirty="0"/>
              <a:t>Conditional random field</a:t>
            </a:r>
          </a:p>
          <a:p>
            <a:r>
              <a:rPr lang="en-US" dirty="0"/>
              <a:t>Nearest Neighbor Algorithm</a:t>
            </a:r>
          </a:p>
          <a:p>
            <a:r>
              <a:rPr lang="en-US" dirty="0"/>
              <a:t>Probably approximately correct learning (PAC) learning</a:t>
            </a:r>
          </a:p>
          <a:p>
            <a:r>
              <a:rPr lang="en-US" dirty="0"/>
              <a:t>Ripple down rules, a knowledge acquisition methodology</a:t>
            </a:r>
          </a:p>
          <a:p>
            <a:r>
              <a:rPr lang="en-US" dirty="0"/>
              <a:t>Symbolic machine learning algorithms</a:t>
            </a:r>
          </a:p>
          <a:p>
            <a:r>
              <a:rPr lang="en-US" dirty="0" err="1"/>
              <a:t>Subsymbolic</a:t>
            </a:r>
            <a:r>
              <a:rPr lang="en-US" dirty="0"/>
              <a:t> machine learning algorithms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Minimum Complexity Machines (MCM)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Ensembles of Classifiers</a:t>
            </a:r>
          </a:p>
          <a:p>
            <a:r>
              <a:rPr lang="en-US" dirty="0"/>
              <a:t>Ordinal classification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Handling imbalanced datasets</a:t>
            </a:r>
          </a:p>
          <a:p>
            <a:r>
              <a:rPr lang="en-US" dirty="0"/>
              <a:t>Statistical relational learning</a:t>
            </a:r>
          </a:p>
          <a:p>
            <a:r>
              <a:rPr lang="en-US" dirty="0" err="1"/>
              <a:t>Proaftn</a:t>
            </a:r>
            <a:r>
              <a:rPr lang="en-US" dirty="0"/>
              <a:t>, a multicriteria classification algorithm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0163" y="4845278"/>
            <a:ext cx="24096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https://en.wikipedia.org/wiki/Supervised_learning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6317" y="4502783"/>
            <a:ext cx="3940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tree learning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886" y="1"/>
            <a:ext cx="85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supervised learning approaches </a:t>
            </a:r>
          </a:p>
        </p:txBody>
      </p:sp>
    </p:spTree>
    <p:extLst>
      <p:ext uri="{BB962C8B-B14F-4D97-AF65-F5344CB8AC3E}">
        <p14:creationId xmlns:p14="http://schemas.microsoft.com/office/powerpoint/2010/main" val="42260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MS Titanic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78" y="1095998"/>
            <a:ext cx="3700745" cy="272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6/6e/St%C3%B6wer_Titan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223" y="1095998"/>
            <a:ext cx="3975549" cy="272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495999" y="1"/>
            <a:ext cx="101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decisions trees to predict who survived the Titanic disaster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544" y="4451096"/>
            <a:ext cx="81239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Can passenger manifest data be used to predict who survived?</a:t>
            </a:r>
          </a:p>
        </p:txBody>
      </p:sp>
    </p:spTree>
    <p:extLst>
      <p:ext uri="{BB962C8B-B14F-4D97-AF65-F5344CB8AC3E}">
        <p14:creationId xmlns:p14="http://schemas.microsoft.com/office/powerpoint/2010/main" val="2289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63" y="717286"/>
            <a:ext cx="514350" cy="51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971" y="1269739"/>
            <a:ext cx="749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Survived</a:t>
            </a:r>
            <a:r>
              <a:rPr lang="en-US" sz="105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15C26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6" y="1712333"/>
            <a:ext cx="514350" cy="514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233" y="2305741"/>
            <a:ext cx="19785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Socioeconomic class</a:t>
            </a:r>
          </a:p>
          <a:p>
            <a:pPr algn="ctr"/>
            <a:r>
              <a:rPr lang="en-US" sz="1050" b="1" dirty="0"/>
              <a:t>(</a:t>
            </a:r>
            <a:r>
              <a:rPr lang="en-US" sz="1050" b="1" dirty="0" err="1"/>
              <a:t>Pclass</a:t>
            </a:r>
            <a:r>
              <a:rPr lang="en-US" sz="1050" b="1" dirty="0"/>
              <a:t>)</a:t>
            </a:r>
          </a:p>
          <a:p>
            <a:pPr algn="ctr"/>
            <a:r>
              <a:rPr lang="en-US" sz="105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1391" y="2453282"/>
            <a:ext cx="749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Sex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848D9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41" y="1712333"/>
            <a:ext cx="514350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93" y="1712333"/>
            <a:ext cx="514350" cy="514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15C26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07" y="1712333"/>
            <a:ext cx="514350" cy="514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15C26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82" y="3261836"/>
            <a:ext cx="514350" cy="514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848D9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82" y="1712333"/>
            <a:ext cx="514350" cy="514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6" y="3261836"/>
            <a:ext cx="51435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>
            <a:duotone>
              <a:prstClr val="black"/>
              <a:srgbClr val="15C26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41" y="3261836"/>
            <a:ext cx="514350" cy="514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0">
            <a:duotone>
              <a:prstClr val="black"/>
              <a:srgbClr val="848D9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93" y="3261836"/>
            <a:ext cx="514350" cy="514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duotone>
              <a:prstClr val="black"/>
              <a:srgbClr val="02B3E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07" y="3261836"/>
            <a:ext cx="514350" cy="5143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15545" y="2392746"/>
            <a:ext cx="749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0099" y="2351907"/>
            <a:ext cx="2149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# Siblings &amp; Spouses</a:t>
            </a:r>
          </a:p>
          <a:p>
            <a:pPr algn="ctr"/>
            <a:r>
              <a:rPr lang="en-US" sz="1050" b="1" dirty="0"/>
              <a:t>(</a:t>
            </a:r>
            <a:r>
              <a:rPr lang="en-US" sz="1050" b="1" dirty="0" err="1"/>
              <a:t>SibSP</a:t>
            </a:r>
            <a:r>
              <a:rPr lang="en-US" sz="1050" b="1" dirty="0"/>
              <a:t>)</a:t>
            </a:r>
          </a:p>
          <a:p>
            <a:r>
              <a:rPr lang="en-US" sz="105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27035" y="2464157"/>
            <a:ext cx="749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8586" y="3969083"/>
            <a:ext cx="749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Ticket #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16172" y="3966324"/>
            <a:ext cx="20630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# Parents &amp; Children</a:t>
            </a:r>
          </a:p>
          <a:p>
            <a:pPr algn="ctr"/>
            <a:r>
              <a:rPr lang="en-US" sz="1050" b="1" dirty="0"/>
              <a:t>(Parch)</a:t>
            </a:r>
          </a:p>
          <a:p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5593765" y="3948602"/>
            <a:ext cx="1479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Embarkation Port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1221" y="3969082"/>
            <a:ext cx="749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Cabin 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8661" y="3969083"/>
            <a:ext cx="1159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Fare Price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7886" y="1"/>
            <a:ext cx="85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Features contained in Titanic passenger manifest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975" y="4584211"/>
            <a:ext cx="8340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What features can predict survival? What did you use for the project? 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7932" y="954637"/>
            <a:ext cx="19989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Target Feature</a:t>
            </a:r>
          </a:p>
        </p:txBody>
      </p:sp>
      <p:sp>
        <p:nvSpPr>
          <p:cNvPr id="27" name="Oval 26"/>
          <p:cNvSpPr/>
          <p:nvPr/>
        </p:nvSpPr>
        <p:spPr>
          <a:xfrm>
            <a:off x="4138916" y="613793"/>
            <a:ext cx="974843" cy="969494"/>
          </a:xfrm>
          <a:prstGeom prst="ellipse">
            <a:avLst/>
          </a:prstGeom>
          <a:noFill/>
          <a:ln w="38100">
            <a:solidFill>
              <a:srgbClr val="7B8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16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1091</Words>
  <Application>Microsoft Office PowerPoint</Application>
  <PresentationFormat>On-screen Show (16:9)</PresentationFormat>
  <Paragraphs>312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OpenSans</vt:lpstr>
      <vt:lpstr>Arial</vt:lpstr>
      <vt:lpstr>Roboto</vt:lpstr>
      <vt:lpstr>News Cycle</vt:lpstr>
      <vt:lpstr>Open Sans</vt:lpstr>
      <vt:lpstr>Udacity Template 16x9</vt:lpstr>
      <vt:lpstr>Machine Learning Nanodegree  Udacity Connect Intensive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dc:creator>Ryan</dc:creator>
  <cp:lastModifiedBy>Ryan</cp:lastModifiedBy>
  <cp:revision>80</cp:revision>
  <dcterms:modified xsi:type="dcterms:W3CDTF">2017-03-05T23:27:41Z</dcterms:modified>
</cp:coreProperties>
</file>