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6BF832E-C555-41E9-83B5-2B56DC9B860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B71BA3B-A2C6-4AE6-89A3-AD2A4217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BA3B-A2C6-4AE6-89A3-AD2A421773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9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5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03C8-725E-49B0-A886-F3076737D6CF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759C-0EE4-430D-8E18-09D619A7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77840"/>
              </p:ext>
            </p:extLst>
          </p:nvPr>
        </p:nvGraphicFramePr>
        <p:xfrm>
          <a:off x="729673" y="4746721"/>
          <a:ext cx="72320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018"/>
                <a:gridCol w="1808018"/>
                <a:gridCol w="1808018"/>
                <a:gridCol w="1808018"/>
              </a:tblGrid>
              <a:tr h="277460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277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3.889*10^-7</a:t>
                      </a:r>
                      <a:endParaRPr lang="en-US" dirty="0"/>
                    </a:p>
                  </a:txBody>
                  <a:tcPr/>
                </a:tc>
              </a:tr>
              <a:tr h="277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0.999854</a:t>
                      </a:r>
                      <a:endParaRPr lang="en-US" dirty="0"/>
                    </a:p>
                  </a:txBody>
                  <a:tcPr/>
                </a:tc>
              </a:tr>
              <a:tr h="277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77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9.382*10^-23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61062"/>
              </p:ext>
            </p:extLst>
          </p:nvPr>
        </p:nvGraphicFramePr>
        <p:xfrm>
          <a:off x="8896926" y="2917919"/>
          <a:ext cx="2443016" cy="36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08"/>
                <a:gridCol w="1221508"/>
              </a:tblGrid>
              <a:tr h="498874">
                <a:tc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94841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-502</a:t>
                      </a:r>
                      <a:endParaRPr lang="en-US" dirty="0"/>
                    </a:p>
                  </a:txBody>
                  <a:tcPr/>
                </a:tc>
              </a:tr>
              <a:tr h="394841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sz="14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  <a:tr h="394841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sz="14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94841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sz="14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4841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sz="14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403</a:t>
                      </a:r>
                      <a:endParaRPr lang="en-US" dirty="0"/>
                    </a:p>
                  </a:txBody>
                  <a:tcPr/>
                </a:tc>
              </a:tr>
              <a:tr h="394841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sz="14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4841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sz="1400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-492</a:t>
                      </a:r>
                      <a:endParaRPr lang="en-US" dirty="0"/>
                    </a:p>
                  </a:txBody>
                  <a:tcPr/>
                </a:tc>
              </a:tr>
              <a:tr h="394841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sz="14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9673" y="771235"/>
            <a:ext cx="1246909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9673" y="2128979"/>
            <a:ext cx="1246909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9673" y="3486723"/>
            <a:ext cx="1246909" cy="6557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828474" y="873988"/>
            <a:ext cx="475673" cy="4987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828474" y="2228270"/>
            <a:ext cx="475673" cy="4987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04148" y="825497"/>
            <a:ext cx="1524000" cy="5842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304148" y="2185550"/>
            <a:ext cx="1524000" cy="5842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682510" y="1593268"/>
            <a:ext cx="475673" cy="4987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158184" y="1544777"/>
            <a:ext cx="1524000" cy="5842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864438" y="1358897"/>
            <a:ext cx="946728" cy="9559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2" idx="3"/>
            <a:endCxn id="21" idx="2"/>
          </p:cNvCxnSpPr>
          <p:nvPr/>
        </p:nvCxnSpPr>
        <p:spPr>
          <a:xfrm>
            <a:off x="1976582" y="1117599"/>
            <a:ext cx="1851892" cy="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22" idx="2"/>
          </p:cNvCxnSpPr>
          <p:nvPr/>
        </p:nvCxnSpPr>
        <p:spPr>
          <a:xfrm>
            <a:off x="1976582" y="2475343"/>
            <a:ext cx="1851892" cy="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3"/>
          </p:cNvCxnSpPr>
          <p:nvPr/>
        </p:nvCxnSpPr>
        <p:spPr>
          <a:xfrm flipV="1">
            <a:off x="2304474" y="1299709"/>
            <a:ext cx="1593661" cy="117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2" idx="1"/>
          </p:cNvCxnSpPr>
          <p:nvPr/>
        </p:nvCxnSpPr>
        <p:spPr>
          <a:xfrm>
            <a:off x="2304473" y="1113267"/>
            <a:ext cx="1593662" cy="118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3"/>
            <a:endCxn id="21" idx="4"/>
          </p:cNvCxnSpPr>
          <p:nvPr/>
        </p:nvCxnSpPr>
        <p:spPr>
          <a:xfrm flipV="1">
            <a:off x="1976582" y="1372751"/>
            <a:ext cx="2089729" cy="244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3"/>
          </p:cNvCxnSpPr>
          <p:nvPr/>
        </p:nvCxnSpPr>
        <p:spPr>
          <a:xfrm flipV="1">
            <a:off x="2021609" y="2653991"/>
            <a:ext cx="1876526" cy="116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6"/>
            <a:endCxn id="25" idx="1"/>
          </p:cNvCxnSpPr>
          <p:nvPr/>
        </p:nvCxnSpPr>
        <p:spPr>
          <a:xfrm>
            <a:off x="5828148" y="1117598"/>
            <a:ext cx="924023" cy="54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6"/>
            <a:endCxn id="25" idx="3"/>
          </p:cNvCxnSpPr>
          <p:nvPr/>
        </p:nvCxnSpPr>
        <p:spPr>
          <a:xfrm flipV="1">
            <a:off x="5828148" y="2018989"/>
            <a:ext cx="924023" cy="4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6"/>
            <a:endCxn id="27" idx="1"/>
          </p:cNvCxnSpPr>
          <p:nvPr/>
        </p:nvCxnSpPr>
        <p:spPr>
          <a:xfrm>
            <a:off x="8682184" y="1836878"/>
            <a:ext cx="1182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58920" y="822966"/>
            <a:ext cx="480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92282" y="1800544"/>
            <a:ext cx="480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07410" y="1238228"/>
            <a:ext cx="480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84896" y="2178527"/>
            <a:ext cx="480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19482" y="2700483"/>
            <a:ext cx="480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81300" y="3221657"/>
            <a:ext cx="480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65984" y="1053400"/>
            <a:ext cx="480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56039" y="2228608"/>
            <a:ext cx="480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37802" y="69578"/>
            <a:ext cx="1787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 Helmlinger</a:t>
            </a:r>
          </a:p>
          <a:p>
            <a:r>
              <a:rPr lang="en-US" dirty="0" smtClean="0"/>
              <a:t>Period 3</a:t>
            </a:r>
          </a:p>
          <a:p>
            <a:r>
              <a:rPr lang="en-US" dirty="0" smtClean="0"/>
              <a:t>6/7/15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3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78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6</cp:revision>
  <cp:lastPrinted>2016-06-07T11:32:14Z</cp:lastPrinted>
  <dcterms:created xsi:type="dcterms:W3CDTF">2016-06-07T04:37:32Z</dcterms:created>
  <dcterms:modified xsi:type="dcterms:W3CDTF">2016-06-07T21:37:50Z</dcterms:modified>
</cp:coreProperties>
</file>