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6576000" cy="25603200"/>
  <p:notesSz cx="7086600" cy="942975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19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19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19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19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19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19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19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19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19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064"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384" y="56"/>
      </p:cViewPr>
      <p:guideLst>
        <p:guide orient="horz" pos="8064"/>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0224" cy="471487"/>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defRPr/>
            </a:lvl1pPr>
            <a:lvl2pPr marL="396875" marR="0" lvl="1" indent="60325" algn="l" rtl="0">
              <a:lnSpc>
                <a:spcPct val="100000"/>
              </a:lnSpc>
              <a:spcBef>
                <a:spcPts val="0"/>
              </a:spcBef>
              <a:spcAft>
                <a:spcPts val="0"/>
              </a:spcAft>
              <a:defRPr/>
            </a:lvl2pPr>
            <a:lvl3pPr marL="793750" marR="0" lvl="2" indent="120650" algn="l" rtl="0">
              <a:lnSpc>
                <a:spcPct val="100000"/>
              </a:lnSpc>
              <a:spcBef>
                <a:spcPts val="0"/>
              </a:spcBef>
              <a:spcAft>
                <a:spcPts val="0"/>
              </a:spcAft>
              <a:defRPr/>
            </a:lvl3pPr>
            <a:lvl4pPr marL="1192212" marR="0" lvl="3" indent="179387" algn="l" rtl="0">
              <a:lnSpc>
                <a:spcPct val="100000"/>
              </a:lnSpc>
              <a:spcBef>
                <a:spcPts val="0"/>
              </a:spcBef>
              <a:spcAft>
                <a:spcPts val="0"/>
              </a:spcAft>
              <a:defRPr/>
            </a:lvl4pPr>
            <a:lvl5pPr marL="1589087" marR="0" lvl="4" indent="239712" algn="l" rtl="0">
              <a:lnSpc>
                <a:spcPct val="100000"/>
              </a:lnSpc>
              <a:spcBef>
                <a:spcPts val="0"/>
              </a:spcBef>
              <a:spcAft>
                <a:spcPts val="0"/>
              </a:spcAft>
              <a:defRPr/>
            </a:lvl5pPr>
            <a:lvl6pPr marL="1985961" marR="0" lvl="5" indent="300038" algn="l" rtl="0">
              <a:lnSpc>
                <a:spcPct val="100000"/>
              </a:lnSpc>
              <a:spcBef>
                <a:spcPts val="0"/>
              </a:spcBef>
              <a:spcAft>
                <a:spcPts val="0"/>
              </a:spcAft>
              <a:defRPr/>
            </a:lvl6pPr>
            <a:lvl7pPr marL="2779712" marR="0" lvl="6" indent="420688" algn="l" rtl="0">
              <a:lnSpc>
                <a:spcPct val="100000"/>
              </a:lnSpc>
              <a:spcBef>
                <a:spcPts val="0"/>
              </a:spcBef>
              <a:spcAft>
                <a:spcPts val="0"/>
              </a:spcAft>
              <a:defRPr/>
            </a:lvl7pPr>
            <a:lvl8pPr marL="3970337" marR="0" lvl="7" indent="601662" algn="l" rtl="0">
              <a:lnSpc>
                <a:spcPct val="100000"/>
              </a:lnSpc>
              <a:spcBef>
                <a:spcPts val="0"/>
              </a:spcBef>
              <a:spcAft>
                <a:spcPts val="0"/>
              </a:spcAft>
              <a:defRPr/>
            </a:lvl8pPr>
            <a:lvl9pPr marL="5557837" marR="0" lvl="8" indent="842962" algn="l" rtl="0">
              <a:lnSpc>
                <a:spcPct val="100000"/>
              </a:lnSpc>
              <a:spcBef>
                <a:spcPts val="0"/>
              </a:spcBef>
              <a:spcAft>
                <a:spcPts val="0"/>
              </a:spcAft>
              <a:defRPr/>
            </a:lvl9pPr>
          </a:lstStyle>
          <a:p>
            <a:endParaRPr/>
          </a:p>
        </p:txBody>
      </p:sp>
      <p:sp>
        <p:nvSpPr>
          <p:cNvPr id="4" name="Shape 4"/>
          <p:cNvSpPr txBox="1">
            <a:spLocks noGrp="1"/>
          </p:cNvSpPr>
          <p:nvPr>
            <p:ph type="dt" idx="10"/>
          </p:nvPr>
        </p:nvSpPr>
        <p:spPr>
          <a:xfrm>
            <a:off x="4014787" y="0"/>
            <a:ext cx="3070224" cy="471487"/>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defRPr/>
            </a:lvl1pPr>
            <a:lvl2pPr marL="396875" marR="0" lvl="1" indent="60325" algn="l" rtl="0">
              <a:lnSpc>
                <a:spcPct val="100000"/>
              </a:lnSpc>
              <a:spcBef>
                <a:spcPts val="0"/>
              </a:spcBef>
              <a:spcAft>
                <a:spcPts val="0"/>
              </a:spcAft>
              <a:defRPr/>
            </a:lvl2pPr>
            <a:lvl3pPr marL="793750" marR="0" lvl="2" indent="120650" algn="l" rtl="0">
              <a:lnSpc>
                <a:spcPct val="100000"/>
              </a:lnSpc>
              <a:spcBef>
                <a:spcPts val="0"/>
              </a:spcBef>
              <a:spcAft>
                <a:spcPts val="0"/>
              </a:spcAft>
              <a:defRPr/>
            </a:lvl3pPr>
            <a:lvl4pPr marL="1192212" marR="0" lvl="3" indent="179387" algn="l" rtl="0">
              <a:lnSpc>
                <a:spcPct val="100000"/>
              </a:lnSpc>
              <a:spcBef>
                <a:spcPts val="0"/>
              </a:spcBef>
              <a:spcAft>
                <a:spcPts val="0"/>
              </a:spcAft>
              <a:defRPr/>
            </a:lvl4pPr>
            <a:lvl5pPr marL="1589087" marR="0" lvl="4" indent="239712" algn="l" rtl="0">
              <a:lnSpc>
                <a:spcPct val="100000"/>
              </a:lnSpc>
              <a:spcBef>
                <a:spcPts val="0"/>
              </a:spcBef>
              <a:spcAft>
                <a:spcPts val="0"/>
              </a:spcAft>
              <a:defRPr/>
            </a:lvl5pPr>
            <a:lvl6pPr marL="1985961" marR="0" lvl="5" indent="300038" algn="l" rtl="0">
              <a:lnSpc>
                <a:spcPct val="100000"/>
              </a:lnSpc>
              <a:spcBef>
                <a:spcPts val="0"/>
              </a:spcBef>
              <a:spcAft>
                <a:spcPts val="0"/>
              </a:spcAft>
              <a:defRPr/>
            </a:lvl6pPr>
            <a:lvl7pPr marL="2779712" marR="0" lvl="6" indent="420688" algn="l" rtl="0">
              <a:lnSpc>
                <a:spcPct val="100000"/>
              </a:lnSpc>
              <a:spcBef>
                <a:spcPts val="0"/>
              </a:spcBef>
              <a:spcAft>
                <a:spcPts val="0"/>
              </a:spcAft>
              <a:defRPr/>
            </a:lvl7pPr>
            <a:lvl8pPr marL="3970337" marR="0" lvl="7" indent="601662" algn="l" rtl="0">
              <a:lnSpc>
                <a:spcPct val="100000"/>
              </a:lnSpc>
              <a:spcBef>
                <a:spcPts val="0"/>
              </a:spcBef>
              <a:spcAft>
                <a:spcPts val="0"/>
              </a:spcAft>
              <a:defRPr/>
            </a:lvl8pPr>
            <a:lvl9pPr marL="5557837" marR="0" lvl="8" indent="842962" algn="l" rtl="0">
              <a:lnSpc>
                <a:spcPct val="100000"/>
              </a:lnSpc>
              <a:spcBef>
                <a:spcPts val="0"/>
              </a:spcBef>
              <a:spcAft>
                <a:spcPts val="0"/>
              </a:spcAft>
              <a:defRPr/>
            </a:lvl9pPr>
          </a:lstStyle>
          <a:p>
            <a:endParaRPr/>
          </a:p>
        </p:txBody>
      </p:sp>
      <p:sp>
        <p:nvSpPr>
          <p:cNvPr id="5" name="Shape 5"/>
          <p:cNvSpPr>
            <a:spLocks noGrp="1" noRot="1" noChangeAspect="1"/>
          </p:cNvSpPr>
          <p:nvPr>
            <p:ph type="sldImg" idx="3"/>
          </p:nvPr>
        </p:nvSpPr>
        <p:spPr>
          <a:xfrm>
            <a:off x="1017588" y="708025"/>
            <a:ext cx="5051425" cy="35353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08025" y="4479925"/>
            <a:ext cx="5670549" cy="4243386"/>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956675"/>
            <a:ext cx="3070224" cy="471487"/>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defRPr/>
            </a:lvl1pPr>
            <a:lvl2pPr marL="396875" marR="0" lvl="1" indent="60325" algn="l" rtl="0">
              <a:lnSpc>
                <a:spcPct val="100000"/>
              </a:lnSpc>
              <a:spcBef>
                <a:spcPts val="0"/>
              </a:spcBef>
              <a:spcAft>
                <a:spcPts val="0"/>
              </a:spcAft>
              <a:defRPr/>
            </a:lvl2pPr>
            <a:lvl3pPr marL="793750" marR="0" lvl="2" indent="120650" algn="l" rtl="0">
              <a:lnSpc>
                <a:spcPct val="100000"/>
              </a:lnSpc>
              <a:spcBef>
                <a:spcPts val="0"/>
              </a:spcBef>
              <a:spcAft>
                <a:spcPts val="0"/>
              </a:spcAft>
              <a:defRPr/>
            </a:lvl3pPr>
            <a:lvl4pPr marL="1192212" marR="0" lvl="3" indent="179387" algn="l" rtl="0">
              <a:lnSpc>
                <a:spcPct val="100000"/>
              </a:lnSpc>
              <a:spcBef>
                <a:spcPts val="0"/>
              </a:spcBef>
              <a:spcAft>
                <a:spcPts val="0"/>
              </a:spcAft>
              <a:defRPr/>
            </a:lvl4pPr>
            <a:lvl5pPr marL="1589087" marR="0" lvl="4" indent="239712" algn="l" rtl="0">
              <a:lnSpc>
                <a:spcPct val="100000"/>
              </a:lnSpc>
              <a:spcBef>
                <a:spcPts val="0"/>
              </a:spcBef>
              <a:spcAft>
                <a:spcPts val="0"/>
              </a:spcAft>
              <a:defRPr/>
            </a:lvl5pPr>
            <a:lvl6pPr marL="1985961" marR="0" lvl="5" indent="300038" algn="l" rtl="0">
              <a:lnSpc>
                <a:spcPct val="100000"/>
              </a:lnSpc>
              <a:spcBef>
                <a:spcPts val="0"/>
              </a:spcBef>
              <a:spcAft>
                <a:spcPts val="0"/>
              </a:spcAft>
              <a:defRPr/>
            </a:lvl6pPr>
            <a:lvl7pPr marL="2779712" marR="0" lvl="6" indent="420688" algn="l" rtl="0">
              <a:lnSpc>
                <a:spcPct val="100000"/>
              </a:lnSpc>
              <a:spcBef>
                <a:spcPts val="0"/>
              </a:spcBef>
              <a:spcAft>
                <a:spcPts val="0"/>
              </a:spcAft>
              <a:defRPr/>
            </a:lvl7pPr>
            <a:lvl8pPr marL="3970337" marR="0" lvl="7" indent="601662" algn="l" rtl="0">
              <a:lnSpc>
                <a:spcPct val="100000"/>
              </a:lnSpc>
              <a:spcBef>
                <a:spcPts val="0"/>
              </a:spcBef>
              <a:spcAft>
                <a:spcPts val="0"/>
              </a:spcAft>
              <a:defRPr/>
            </a:lvl8pPr>
            <a:lvl9pPr marL="5557837" marR="0" lvl="8" indent="842962" algn="l" rtl="0">
              <a:lnSpc>
                <a:spcPct val="100000"/>
              </a:lnSpc>
              <a:spcBef>
                <a:spcPts val="0"/>
              </a:spcBef>
              <a:spcAft>
                <a:spcPts val="0"/>
              </a:spcAft>
              <a:defRPr/>
            </a:lvl9pPr>
          </a:lstStyle>
          <a:p>
            <a:endParaRPr/>
          </a:p>
        </p:txBody>
      </p:sp>
      <p:sp>
        <p:nvSpPr>
          <p:cNvPr id="8" name="Shape 8"/>
          <p:cNvSpPr txBox="1">
            <a:spLocks noGrp="1"/>
          </p:cNvSpPr>
          <p:nvPr>
            <p:ph type="sldNum" idx="12"/>
          </p:nvPr>
        </p:nvSpPr>
        <p:spPr>
          <a:xfrm>
            <a:off x="4014787" y="8956675"/>
            <a:ext cx="3070224" cy="471487"/>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lang="en-US"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41869443"/>
      </p:ext>
    </p:extLst>
  </p:cSld>
  <p:clrMap bg1="lt1" tx1="dk1" bg2="dk2" tx2="lt2" accent1="accent1" accent2="accent2" accent3="accent3" accent4="accent4" accent5="accent5" accent6="accent6" hlink="hlink" folHlink="folHlink"/>
  <p:notesStyle>
    <a:lvl1pPr marL="0" algn="l" defTabSz="777240" rtl="0" eaLnBrk="1" latinLnBrk="0" hangingPunct="1">
      <a:defRPr sz="1020" kern="1200">
        <a:solidFill>
          <a:schemeClr val="tx1"/>
        </a:solidFill>
        <a:latin typeface="+mn-lt"/>
        <a:ea typeface="+mn-ea"/>
        <a:cs typeface="+mn-cs"/>
      </a:defRPr>
    </a:lvl1pPr>
    <a:lvl2pPr marL="388620" algn="l" defTabSz="777240" rtl="0" eaLnBrk="1" latinLnBrk="0" hangingPunct="1">
      <a:defRPr sz="1020" kern="1200">
        <a:solidFill>
          <a:schemeClr val="tx1"/>
        </a:solidFill>
        <a:latin typeface="+mn-lt"/>
        <a:ea typeface="+mn-ea"/>
        <a:cs typeface="+mn-cs"/>
      </a:defRPr>
    </a:lvl2pPr>
    <a:lvl3pPr marL="777240" algn="l" defTabSz="777240" rtl="0" eaLnBrk="1" latinLnBrk="0" hangingPunct="1">
      <a:defRPr sz="1020" kern="1200">
        <a:solidFill>
          <a:schemeClr val="tx1"/>
        </a:solidFill>
        <a:latin typeface="+mn-lt"/>
        <a:ea typeface="+mn-ea"/>
        <a:cs typeface="+mn-cs"/>
      </a:defRPr>
    </a:lvl3pPr>
    <a:lvl4pPr marL="1165860" algn="l" defTabSz="777240" rtl="0" eaLnBrk="1" latinLnBrk="0" hangingPunct="1">
      <a:defRPr sz="1020" kern="1200">
        <a:solidFill>
          <a:schemeClr val="tx1"/>
        </a:solidFill>
        <a:latin typeface="+mn-lt"/>
        <a:ea typeface="+mn-ea"/>
        <a:cs typeface="+mn-cs"/>
      </a:defRPr>
    </a:lvl4pPr>
    <a:lvl5pPr marL="1554480" algn="l" defTabSz="777240" rtl="0" eaLnBrk="1" latinLnBrk="0" hangingPunct="1">
      <a:defRPr sz="1020" kern="1200">
        <a:solidFill>
          <a:schemeClr val="tx1"/>
        </a:solidFill>
        <a:latin typeface="+mn-lt"/>
        <a:ea typeface="+mn-ea"/>
        <a:cs typeface="+mn-cs"/>
      </a:defRPr>
    </a:lvl5pPr>
    <a:lvl6pPr marL="1943100" algn="l" defTabSz="777240" rtl="0" eaLnBrk="1" latinLnBrk="0" hangingPunct="1">
      <a:defRPr sz="1020" kern="1200">
        <a:solidFill>
          <a:schemeClr val="tx1"/>
        </a:solidFill>
        <a:latin typeface="+mn-lt"/>
        <a:ea typeface="+mn-ea"/>
        <a:cs typeface="+mn-cs"/>
      </a:defRPr>
    </a:lvl6pPr>
    <a:lvl7pPr marL="2331720" algn="l" defTabSz="777240" rtl="0" eaLnBrk="1" latinLnBrk="0" hangingPunct="1">
      <a:defRPr sz="1020" kern="1200">
        <a:solidFill>
          <a:schemeClr val="tx1"/>
        </a:solidFill>
        <a:latin typeface="+mn-lt"/>
        <a:ea typeface="+mn-ea"/>
        <a:cs typeface="+mn-cs"/>
      </a:defRPr>
    </a:lvl7pPr>
    <a:lvl8pPr marL="2720340" algn="l" defTabSz="777240" rtl="0" eaLnBrk="1" latinLnBrk="0" hangingPunct="1">
      <a:defRPr sz="1020" kern="1200">
        <a:solidFill>
          <a:schemeClr val="tx1"/>
        </a:solidFill>
        <a:latin typeface="+mn-lt"/>
        <a:ea typeface="+mn-ea"/>
        <a:cs typeface="+mn-cs"/>
      </a:defRPr>
    </a:lvl8pPr>
    <a:lvl9pPr marL="3108960" algn="l" defTabSz="777240" rtl="0" eaLnBrk="1" latinLnBrk="0" hangingPunct="1">
      <a:defRPr sz="10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017588" y="708025"/>
            <a:ext cx="5051425" cy="35353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708025" y="4479925"/>
            <a:ext cx="5670549" cy="4243386"/>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87" name="Shape 87"/>
          <p:cNvSpPr txBox="1"/>
          <p:nvPr/>
        </p:nvSpPr>
        <p:spPr>
          <a:xfrm>
            <a:off x="4014787" y="8956675"/>
            <a:ext cx="3070224" cy="471487"/>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lang="en-US"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2743201" y="23327360"/>
            <a:ext cx="7619999"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17" name="Shape 17"/>
          <p:cNvSpPr txBox="1">
            <a:spLocks noGrp="1"/>
          </p:cNvSpPr>
          <p:nvPr>
            <p:ph type="ftr" idx="11"/>
          </p:nvPr>
        </p:nvSpPr>
        <p:spPr>
          <a:xfrm>
            <a:off x="12496800" y="23327360"/>
            <a:ext cx="11582400"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18" name="Shape 18"/>
          <p:cNvSpPr txBox="1">
            <a:spLocks noGrp="1"/>
          </p:cNvSpPr>
          <p:nvPr>
            <p:ph type="sldNum" idx="12"/>
          </p:nvPr>
        </p:nvSpPr>
        <p:spPr>
          <a:xfrm>
            <a:off x="26212801" y="23327360"/>
            <a:ext cx="7619999" cy="1706880"/>
          </a:xfrm>
          <a:prstGeom prst="rect">
            <a:avLst/>
          </a:prstGeom>
          <a:noFill/>
          <a:ln>
            <a:noFill/>
          </a:ln>
        </p:spPr>
        <p:txBody>
          <a:bodyPr lIns="417975" tIns="208975" rIns="417975" bIns="208975" anchor="t" anchorCtr="0">
            <a:noAutofit/>
          </a:bodyPr>
          <a:lstStyle/>
          <a:p>
            <a:pPr algn="r">
              <a:buClr>
                <a:schemeClr val="dk1"/>
              </a:buClr>
              <a:buSzPct val="25000"/>
            </a:pPr>
            <a:fld id="{00000000-1234-1234-1234-123412341234}" type="slidenum">
              <a:rPr lang="en-US" sz="6400" smtClean="0">
                <a:solidFill>
                  <a:schemeClr val="dk1"/>
                </a:solidFill>
                <a:latin typeface="Times New Roman"/>
                <a:ea typeface="Times New Roman"/>
                <a:cs typeface="Times New Roman"/>
                <a:sym typeface="Times New Roman"/>
              </a:rPr>
              <a:pPr algn="r">
                <a:buClr>
                  <a:schemeClr val="dk1"/>
                </a:buClr>
                <a:buSzPct val="25000"/>
              </a:pPr>
              <a:t>‹#›</a:t>
            </a:fld>
            <a:endParaRPr lang="en-US" sz="64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742974" y="7954079"/>
            <a:ext cx="31090054" cy="5487106"/>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397535" marR="0" lvl="5" indent="-3834" algn="ctr" rtl="0">
              <a:spcBef>
                <a:spcPts val="0"/>
              </a:spcBef>
              <a:spcAft>
                <a:spcPts val="0"/>
              </a:spcAft>
              <a:defRPr/>
            </a:lvl6pPr>
            <a:lvl7pPr marL="795071" marR="0" lvl="6" indent="-7670" algn="ctr" rtl="0">
              <a:spcBef>
                <a:spcPts val="0"/>
              </a:spcBef>
              <a:spcAft>
                <a:spcPts val="0"/>
              </a:spcAft>
              <a:defRPr/>
            </a:lvl7pPr>
            <a:lvl8pPr marL="1192606" marR="0" lvl="7" indent="-11505" algn="ctr" rtl="0">
              <a:spcBef>
                <a:spcPts val="0"/>
              </a:spcBef>
              <a:spcAft>
                <a:spcPts val="0"/>
              </a:spcAft>
              <a:defRPr/>
            </a:lvl8pPr>
            <a:lvl9pPr marL="1590142" marR="0" lvl="8" indent="-2641" algn="ctr" rtl="0">
              <a:spcBef>
                <a:spcPts val="0"/>
              </a:spcBef>
              <a:spcAft>
                <a:spcPts val="0"/>
              </a:spcAft>
              <a:defRPr/>
            </a:lvl9pPr>
          </a:lstStyle>
          <a:p>
            <a:endParaRPr/>
          </a:p>
        </p:txBody>
      </p:sp>
      <p:sp>
        <p:nvSpPr>
          <p:cNvPr id="80" name="Shape 80"/>
          <p:cNvSpPr txBox="1">
            <a:spLocks noGrp="1"/>
          </p:cNvSpPr>
          <p:nvPr>
            <p:ph type="subTitle" idx="1"/>
          </p:nvPr>
        </p:nvSpPr>
        <p:spPr>
          <a:xfrm>
            <a:off x="5485946" y="14507986"/>
            <a:ext cx="25604106" cy="6544027"/>
          </a:xfrm>
          <a:prstGeom prst="rect">
            <a:avLst/>
          </a:prstGeom>
          <a:noFill/>
          <a:ln>
            <a:noFill/>
          </a:ln>
        </p:spPr>
        <p:txBody>
          <a:bodyPr lIns="91425" tIns="91425" rIns="91425" bIns="91425" anchor="t" anchorCtr="0"/>
          <a:lstStyle>
            <a:lvl1pPr marL="0" marR="0" lvl="0" indent="0" algn="ctr" rtl="0">
              <a:spcBef>
                <a:spcPts val="2920"/>
              </a:spcBef>
              <a:spcAft>
                <a:spcPts val="0"/>
              </a:spcAft>
              <a:buClr>
                <a:schemeClr val="dk1"/>
              </a:buClr>
              <a:buFont typeface="Times New Roman"/>
              <a:buNone/>
              <a:defRPr/>
            </a:lvl1pPr>
            <a:lvl2pPr marL="397535" marR="0" lvl="1" indent="-3834" algn="ctr" rtl="0">
              <a:spcBef>
                <a:spcPts val="2560"/>
              </a:spcBef>
              <a:spcAft>
                <a:spcPts val="0"/>
              </a:spcAft>
              <a:buClr>
                <a:schemeClr val="dk1"/>
              </a:buClr>
              <a:buFont typeface="Times New Roman"/>
              <a:buNone/>
              <a:defRPr/>
            </a:lvl2pPr>
            <a:lvl3pPr marL="795071" marR="0" lvl="2" indent="-7670" algn="ctr" rtl="0">
              <a:spcBef>
                <a:spcPts val="2200"/>
              </a:spcBef>
              <a:spcAft>
                <a:spcPts val="0"/>
              </a:spcAft>
              <a:buClr>
                <a:schemeClr val="dk1"/>
              </a:buClr>
              <a:buFont typeface="Times New Roman"/>
              <a:buNone/>
              <a:defRPr/>
            </a:lvl3pPr>
            <a:lvl4pPr marL="1192606" marR="0" lvl="3" indent="-11505" algn="ctr" rtl="0">
              <a:spcBef>
                <a:spcPts val="1820"/>
              </a:spcBef>
              <a:spcAft>
                <a:spcPts val="0"/>
              </a:spcAft>
              <a:buClr>
                <a:schemeClr val="dk1"/>
              </a:buClr>
              <a:buFont typeface="Times New Roman"/>
              <a:buNone/>
              <a:defRPr/>
            </a:lvl4pPr>
            <a:lvl5pPr marL="1590142" marR="0" lvl="4" indent="-2641" algn="ctr" rtl="0">
              <a:spcBef>
                <a:spcPts val="1820"/>
              </a:spcBef>
              <a:spcAft>
                <a:spcPts val="0"/>
              </a:spcAft>
              <a:buClr>
                <a:schemeClr val="dk1"/>
              </a:buClr>
              <a:buFont typeface="Times New Roman"/>
              <a:buNone/>
              <a:defRPr/>
            </a:lvl5pPr>
            <a:lvl6pPr marL="1987676" marR="0" lvl="5" indent="-6476" algn="ctr" rtl="0">
              <a:spcBef>
                <a:spcPts val="1820"/>
              </a:spcBef>
              <a:spcAft>
                <a:spcPts val="0"/>
              </a:spcAft>
              <a:buClr>
                <a:schemeClr val="dk1"/>
              </a:buClr>
              <a:buFont typeface="Times New Roman"/>
              <a:buNone/>
              <a:defRPr/>
            </a:lvl6pPr>
            <a:lvl7pPr marL="2385212" marR="0" lvl="6" indent="-10311" algn="ctr" rtl="0">
              <a:spcBef>
                <a:spcPts val="1820"/>
              </a:spcBef>
              <a:spcAft>
                <a:spcPts val="0"/>
              </a:spcAft>
              <a:buClr>
                <a:schemeClr val="dk1"/>
              </a:buClr>
              <a:buFont typeface="Times New Roman"/>
              <a:buNone/>
              <a:defRPr/>
            </a:lvl7pPr>
            <a:lvl8pPr marL="2782748" marR="0" lvl="7" indent="-1447" algn="ctr" rtl="0">
              <a:spcBef>
                <a:spcPts val="1820"/>
              </a:spcBef>
              <a:spcAft>
                <a:spcPts val="0"/>
              </a:spcAft>
              <a:buClr>
                <a:schemeClr val="dk1"/>
              </a:buClr>
              <a:buFont typeface="Times New Roman"/>
              <a:buNone/>
              <a:defRPr/>
            </a:lvl8pPr>
            <a:lvl9pPr marL="3180283" marR="0" lvl="8" indent="-5283" algn="ctr" rtl="0">
              <a:spcBef>
                <a:spcPts val="1820"/>
              </a:spcBef>
              <a:spcAft>
                <a:spcPts val="0"/>
              </a:spcAft>
              <a:buClr>
                <a:schemeClr val="dk1"/>
              </a:buClr>
              <a:buFont typeface="Times New Roman"/>
              <a:buNone/>
              <a:defRPr/>
            </a:lvl9pPr>
          </a:lstStyle>
          <a:p>
            <a:endParaRPr/>
          </a:p>
        </p:txBody>
      </p:sp>
      <p:sp>
        <p:nvSpPr>
          <p:cNvPr id="81" name="Shape 81"/>
          <p:cNvSpPr txBox="1">
            <a:spLocks noGrp="1"/>
          </p:cNvSpPr>
          <p:nvPr>
            <p:ph type="dt" idx="10"/>
          </p:nvPr>
        </p:nvSpPr>
        <p:spPr>
          <a:xfrm>
            <a:off x="2743201" y="23327360"/>
            <a:ext cx="7619999"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82" name="Shape 82"/>
          <p:cNvSpPr txBox="1">
            <a:spLocks noGrp="1"/>
          </p:cNvSpPr>
          <p:nvPr>
            <p:ph type="ftr" idx="11"/>
          </p:nvPr>
        </p:nvSpPr>
        <p:spPr>
          <a:xfrm>
            <a:off x="12496800" y="23327360"/>
            <a:ext cx="11582400"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83" name="Shape 83"/>
          <p:cNvSpPr txBox="1">
            <a:spLocks noGrp="1"/>
          </p:cNvSpPr>
          <p:nvPr>
            <p:ph type="sldNum" idx="12"/>
          </p:nvPr>
        </p:nvSpPr>
        <p:spPr>
          <a:xfrm>
            <a:off x="26212801" y="23327360"/>
            <a:ext cx="7619999" cy="1706880"/>
          </a:xfrm>
          <a:prstGeom prst="rect">
            <a:avLst/>
          </a:prstGeom>
          <a:noFill/>
          <a:ln>
            <a:noFill/>
          </a:ln>
        </p:spPr>
        <p:txBody>
          <a:bodyPr lIns="417975" tIns="208975" rIns="417975" bIns="208975" anchor="t" anchorCtr="0">
            <a:noAutofit/>
          </a:bodyPr>
          <a:lstStyle/>
          <a:p>
            <a:pPr algn="r">
              <a:buClr>
                <a:schemeClr val="dk1"/>
              </a:buClr>
              <a:buSzPct val="25000"/>
            </a:pPr>
            <a:fld id="{00000000-1234-1234-1234-123412341234}" type="slidenum">
              <a:rPr lang="en-US" sz="6400" smtClean="0">
                <a:solidFill>
                  <a:schemeClr val="dk1"/>
                </a:solidFill>
                <a:latin typeface="Times New Roman"/>
                <a:ea typeface="Times New Roman"/>
                <a:cs typeface="Times New Roman"/>
                <a:sym typeface="Times New Roman"/>
              </a:rPr>
              <a:pPr algn="r">
                <a:buClr>
                  <a:schemeClr val="dk1"/>
                </a:buClr>
                <a:buSzPct val="25000"/>
              </a:pPr>
              <a:t>‹#›</a:t>
            </a:fld>
            <a:endParaRPr lang="en-US" sz="64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19705651" y="8631024"/>
            <a:ext cx="20482806" cy="777194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397535" lvl="5" algn="ctr" rtl="0">
              <a:spcBef>
                <a:spcPts val="0"/>
              </a:spcBef>
              <a:spcAft>
                <a:spcPts val="0"/>
              </a:spcAft>
              <a:defRPr/>
            </a:lvl6pPr>
            <a:lvl7pPr marL="795071" lvl="6" algn="ctr" rtl="0">
              <a:spcBef>
                <a:spcPts val="0"/>
              </a:spcBef>
              <a:spcAft>
                <a:spcPts val="0"/>
              </a:spcAft>
              <a:defRPr/>
            </a:lvl7pPr>
            <a:lvl8pPr marL="1192606" lvl="7" algn="ctr" rtl="0">
              <a:spcBef>
                <a:spcPts val="0"/>
              </a:spcBef>
              <a:spcAft>
                <a:spcPts val="0"/>
              </a:spcAft>
              <a:defRPr/>
            </a:lvl8pPr>
            <a:lvl9pPr marL="1590142" lvl="8" algn="ctr" rtl="0">
              <a:spcBef>
                <a:spcPts val="0"/>
              </a:spcBef>
              <a:spcAft>
                <a:spcPts val="0"/>
              </a:spcAft>
              <a:defRPr/>
            </a:lvl9pPr>
          </a:lstStyle>
          <a:p>
            <a:endParaRPr/>
          </a:p>
        </p:txBody>
      </p:sp>
      <p:sp>
        <p:nvSpPr>
          <p:cNvPr id="21" name="Shape 21"/>
          <p:cNvSpPr txBox="1">
            <a:spLocks noGrp="1"/>
          </p:cNvSpPr>
          <p:nvPr>
            <p:ph type="body" idx="1"/>
          </p:nvPr>
        </p:nvSpPr>
        <p:spPr>
          <a:xfrm rot="5400000">
            <a:off x="4106196" y="912372"/>
            <a:ext cx="20482806" cy="23209250"/>
          </a:xfrm>
          <a:prstGeom prst="rect">
            <a:avLst/>
          </a:prstGeom>
          <a:noFill/>
          <a:ln>
            <a:noFill/>
          </a:ln>
        </p:spPr>
        <p:txBody>
          <a:bodyPr lIns="91425" tIns="91425" rIns="91425" bIns="91425" anchor="t" anchorCtr="0"/>
          <a:lstStyle>
            <a:lvl1pPr marL="1566863" lvl="0" indent="-639763" algn="l" rtl="0">
              <a:spcBef>
                <a:spcPts val="2920"/>
              </a:spcBef>
              <a:spcAft>
                <a:spcPts val="0"/>
              </a:spcAft>
              <a:buClr>
                <a:schemeClr val="dk1"/>
              </a:buClr>
              <a:buFont typeface="Times New Roman"/>
              <a:buChar char="•"/>
              <a:defRPr/>
            </a:lvl1pPr>
            <a:lvl2pPr marL="3394075" lvl="1" indent="-498475" algn="l" rtl="0">
              <a:spcBef>
                <a:spcPts val="2560"/>
              </a:spcBef>
              <a:spcAft>
                <a:spcPts val="0"/>
              </a:spcAft>
              <a:buClr>
                <a:schemeClr val="dk1"/>
              </a:buClr>
              <a:buFont typeface="Times New Roman"/>
              <a:buChar char="–"/>
              <a:defRPr/>
            </a:lvl2pPr>
            <a:lvl3pPr marL="5224463" lvl="2" indent="-347662" algn="l" rtl="0">
              <a:spcBef>
                <a:spcPts val="2200"/>
              </a:spcBef>
              <a:spcAft>
                <a:spcPts val="0"/>
              </a:spcAft>
              <a:buClr>
                <a:schemeClr val="dk1"/>
              </a:buClr>
              <a:buFont typeface="Times New Roman"/>
              <a:buChar char="•"/>
              <a:defRPr/>
            </a:lvl3pPr>
            <a:lvl4pPr marL="7313613" lvl="3" indent="-474663" algn="l" rtl="0">
              <a:spcBef>
                <a:spcPts val="1820"/>
              </a:spcBef>
              <a:spcAft>
                <a:spcPts val="0"/>
              </a:spcAft>
              <a:buClr>
                <a:schemeClr val="dk1"/>
              </a:buClr>
              <a:buFont typeface="Times New Roman"/>
              <a:buChar char="–"/>
              <a:defRPr/>
            </a:lvl4pPr>
            <a:lvl5pPr marL="9402763" lvl="4" indent="-468313" algn="l" rtl="0">
              <a:spcBef>
                <a:spcPts val="1820"/>
              </a:spcBef>
              <a:spcAft>
                <a:spcPts val="0"/>
              </a:spcAft>
              <a:buClr>
                <a:schemeClr val="dk1"/>
              </a:buClr>
              <a:buFont typeface="Times New Roman"/>
              <a:buChar char="»"/>
              <a:defRPr/>
            </a:lvl5pPr>
            <a:lvl6pPr marL="9801733" lvl="5" indent="-473582" algn="l" rtl="0">
              <a:spcBef>
                <a:spcPts val="1820"/>
              </a:spcBef>
              <a:spcAft>
                <a:spcPts val="0"/>
              </a:spcAft>
              <a:buClr>
                <a:schemeClr val="dk1"/>
              </a:buClr>
              <a:buFont typeface="Times New Roman"/>
              <a:buChar char="»"/>
              <a:defRPr/>
            </a:lvl6pPr>
            <a:lvl7pPr marL="10199268" lvl="6" indent="-477418" algn="l" rtl="0">
              <a:spcBef>
                <a:spcPts val="1820"/>
              </a:spcBef>
              <a:spcAft>
                <a:spcPts val="0"/>
              </a:spcAft>
              <a:buClr>
                <a:schemeClr val="dk1"/>
              </a:buClr>
              <a:buFont typeface="Times New Roman"/>
              <a:buChar char="»"/>
              <a:defRPr/>
            </a:lvl7pPr>
            <a:lvl8pPr marL="10596803" lvl="7" indent="-468552" algn="l" rtl="0">
              <a:spcBef>
                <a:spcPts val="1820"/>
              </a:spcBef>
              <a:spcAft>
                <a:spcPts val="0"/>
              </a:spcAft>
              <a:buClr>
                <a:schemeClr val="dk1"/>
              </a:buClr>
              <a:buFont typeface="Times New Roman"/>
              <a:buChar char="»"/>
              <a:defRPr/>
            </a:lvl8pPr>
            <a:lvl9pPr marL="10994339" lvl="8" indent="-472389" algn="l" rtl="0">
              <a:spcBef>
                <a:spcPts val="1820"/>
              </a:spcBef>
              <a:spcAft>
                <a:spcPts val="0"/>
              </a:spcAft>
              <a:buClr>
                <a:schemeClr val="dk1"/>
              </a:buClr>
              <a:buFont typeface="Times New Roman"/>
              <a:buChar char="»"/>
              <a:defRPr/>
            </a:lvl9pPr>
          </a:lstStyle>
          <a:p>
            <a:endParaRPr/>
          </a:p>
        </p:txBody>
      </p:sp>
      <p:sp>
        <p:nvSpPr>
          <p:cNvPr id="22" name="Shape 22"/>
          <p:cNvSpPr txBox="1">
            <a:spLocks noGrp="1"/>
          </p:cNvSpPr>
          <p:nvPr>
            <p:ph type="dt" idx="10"/>
          </p:nvPr>
        </p:nvSpPr>
        <p:spPr>
          <a:xfrm>
            <a:off x="2743201" y="23327360"/>
            <a:ext cx="7619999"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23" name="Shape 23"/>
          <p:cNvSpPr txBox="1">
            <a:spLocks noGrp="1"/>
          </p:cNvSpPr>
          <p:nvPr>
            <p:ph type="ftr" idx="11"/>
          </p:nvPr>
        </p:nvSpPr>
        <p:spPr>
          <a:xfrm>
            <a:off x="12496800" y="23327360"/>
            <a:ext cx="11582400"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24" name="Shape 24"/>
          <p:cNvSpPr txBox="1">
            <a:spLocks noGrp="1"/>
          </p:cNvSpPr>
          <p:nvPr>
            <p:ph type="sldNum" idx="12"/>
          </p:nvPr>
        </p:nvSpPr>
        <p:spPr>
          <a:xfrm>
            <a:off x="26212801" y="23327360"/>
            <a:ext cx="7619999" cy="1706880"/>
          </a:xfrm>
          <a:prstGeom prst="rect">
            <a:avLst/>
          </a:prstGeom>
          <a:noFill/>
          <a:ln>
            <a:noFill/>
          </a:ln>
        </p:spPr>
        <p:txBody>
          <a:bodyPr lIns="417975" tIns="208975" rIns="417975" bIns="208975" anchor="t" anchorCtr="0">
            <a:noAutofit/>
          </a:bodyPr>
          <a:lstStyle/>
          <a:p>
            <a:pPr algn="r">
              <a:buClr>
                <a:schemeClr val="dk1"/>
              </a:buClr>
              <a:buSzPct val="25000"/>
            </a:pPr>
            <a:fld id="{00000000-1234-1234-1234-123412341234}" type="slidenum">
              <a:rPr lang="en-US" sz="6400" smtClean="0">
                <a:solidFill>
                  <a:schemeClr val="dk1"/>
                </a:solidFill>
                <a:latin typeface="Times New Roman"/>
                <a:ea typeface="Times New Roman"/>
                <a:cs typeface="Times New Roman"/>
                <a:sym typeface="Times New Roman"/>
              </a:rPr>
              <a:pPr algn="r">
                <a:buClr>
                  <a:schemeClr val="dk1"/>
                </a:buClr>
                <a:buSzPct val="25000"/>
              </a:pPr>
              <a:t>‹#›</a:t>
            </a:fld>
            <a:endParaRPr lang="en-US" sz="64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743200" y="2275840"/>
            <a:ext cx="31089601" cy="42672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397535" lvl="5" algn="ctr" rtl="0">
              <a:spcBef>
                <a:spcPts val="0"/>
              </a:spcBef>
              <a:spcAft>
                <a:spcPts val="0"/>
              </a:spcAft>
              <a:defRPr/>
            </a:lvl6pPr>
            <a:lvl7pPr marL="795071" lvl="6" algn="ctr" rtl="0">
              <a:spcBef>
                <a:spcPts val="0"/>
              </a:spcBef>
              <a:spcAft>
                <a:spcPts val="0"/>
              </a:spcAft>
              <a:defRPr/>
            </a:lvl7pPr>
            <a:lvl8pPr marL="1192606" lvl="7" algn="ctr" rtl="0">
              <a:spcBef>
                <a:spcPts val="0"/>
              </a:spcBef>
              <a:spcAft>
                <a:spcPts val="0"/>
              </a:spcAft>
              <a:defRPr/>
            </a:lvl8pPr>
            <a:lvl9pPr marL="1590142" lvl="8" algn="ctr" rtl="0">
              <a:spcBef>
                <a:spcPts val="0"/>
              </a:spcBef>
              <a:spcAft>
                <a:spcPts val="0"/>
              </a:spcAft>
              <a:defRPr/>
            </a:lvl9pPr>
          </a:lstStyle>
          <a:p>
            <a:endParaRPr/>
          </a:p>
        </p:txBody>
      </p:sp>
      <p:sp>
        <p:nvSpPr>
          <p:cNvPr id="27" name="Shape 27"/>
          <p:cNvSpPr txBox="1">
            <a:spLocks noGrp="1"/>
          </p:cNvSpPr>
          <p:nvPr>
            <p:ph type="body" idx="1"/>
          </p:nvPr>
        </p:nvSpPr>
        <p:spPr>
          <a:xfrm rot="5400000">
            <a:off x="10607039" y="-467360"/>
            <a:ext cx="15361920" cy="31089601"/>
          </a:xfrm>
          <a:prstGeom prst="rect">
            <a:avLst/>
          </a:prstGeom>
          <a:noFill/>
          <a:ln>
            <a:noFill/>
          </a:ln>
        </p:spPr>
        <p:txBody>
          <a:bodyPr lIns="91425" tIns="91425" rIns="91425" bIns="91425" anchor="t" anchorCtr="0"/>
          <a:lstStyle>
            <a:lvl1pPr marL="1566863" lvl="0" indent="-639763" algn="l" rtl="0">
              <a:spcBef>
                <a:spcPts val="2920"/>
              </a:spcBef>
              <a:spcAft>
                <a:spcPts val="0"/>
              </a:spcAft>
              <a:buClr>
                <a:schemeClr val="dk1"/>
              </a:buClr>
              <a:buFont typeface="Times New Roman"/>
              <a:buChar char="•"/>
              <a:defRPr/>
            </a:lvl1pPr>
            <a:lvl2pPr marL="3394075" lvl="1" indent="-498475" algn="l" rtl="0">
              <a:spcBef>
                <a:spcPts val="2560"/>
              </a:spcBef>
              <a:spcAft>
                <a:spcPts val="0"/>
              </a:spcAft>
              <a:buClr>
                <a:schemeClr val="dk1"/>
              </a:buClr>
              <a:buFont typeface="Times New Roman"/>
              <a:buChar char="–"/>
              <a:defRPr/>
            </a:lvl2pPr>
            <a:lvl3pPr marL="5224463" lvl="2" indent="-347662" algn="l" rtl="0">
              <a:spcBef>
                <a:spcPts val="2200"/>
              </a:spcBef>
              <a:spcAft>
                <a:spcPts val="0"/>
              </a:spcAft>
              <a:buClr>
                <a:schemeClr val="dk1"/>
              </a:buClr>
              <a:buFont typeface="Times New Roman"/>
              <a:buChar char="•"/>
              <a:defRPr/>
            </a:lvl3pPr>
            <a:lvl4pPr marL="7313613" lvl="3" indent="-474663" algn="l" rtl="0">
              <a:spcBef>
                <a:spcPts val="1820"/>
              </a:spcBef>
              <a:spcAft>
                <a:spcPts val="0"/>
              </a:spcAft>
              <a:buClr>
                <a:schemeClr val="dk1"/>
              </a:buClr>
              <a:buFont typeface="Times New Roman"/>
              <a:buChar char="–"/>
              <a:defRPr/>
            </a:lvl4pPr>
            <a:lvl5pPr marL="9402763" lvl="4" indent="-468313" algn="l" rtl="0">
              <a:spcBef>
                <a:spcPts val="1820"/>
              </a:spcBef>
              <a:spcAft>
                <a:spcPts val="0"/>
              </a:spcAft>
              <a:buClr>
                <a:schemeClr val="dk1"/>
              </a:buClr>
              <a:buFont typeface="Times New Roman"/>
              <a:buChar char="»"/>
              <a:defRPr/>
            </a:lvl5pPr>
            <a:lvl6pPr marL="9801733" lvl="5" indent="-473582" algn="l" rtl="0">
              <a:spcBef>
                <a:spcPts val="1820"/>
              </a:spcBef>
              <a:spcAft>
                <a:spcPts val="0"/>
              </a:spcAft>
              <a:buClr>
                <a:schemeClr val="dk1"/>
              </a:buClr>
              <a:buFont typeface="Times New Roman"/>
              <a:buChar char="»"/>
              <a:defRPr/>
            </a:lvl6pPr>
            <a:lvl7pPr marL="10199268" lvl="6" indent="-477418" algn="l" rtl="0">
              <a:spcBef>
                <a:spcPts val="1820"/>
              </a:spcBef>
              <a:spcAft>
                <a:spcPts val="0"/>
              </a:spcAft>
              <a:buClr>
                <a:schemeClr val="dk1"/>
              </a:buClr>
              <a:buFont typeface="Times New Roman"/>
              <a:buChar char="»"/>
              <a:defRPr/>
            </a:lvl7pPr>
            <a:lvl8pPr marL="10596803" lvl="7" indent="-468552" algn="l" rtl="0">
              <a:spcBef>
                <a:spcPts val="1820"/>
              </a:spcBef>
              <a:spcAft>
                <a:spcPts val="0"/>
              </a:spcAft>
              <a:buClr>
                <a:schemeClr val="dk1"/>
              </a:buClr>
              <a:buFont typeface="Times New Roman"/>
              <a:buChar char="»"/>
              <a:defRPr/>
            </a:lvl8pPr>
            <a:lvl9pPr marL="10994339" lvl="8" indent="-472389" algn="l" rtl="0">
              <a:spcBef>
                <a:spcPts val="1820"/>
              </a:spcBef>
              <a:spcAft>
                <a:spcPts val="0"/>
              </a:spcAft>
              <a:buClr>
                <a:schemeClr val="dk1"/>
              </a:buClr>
              <a:buFont typeface="Times New Roman"/>
              <a:buChar char="»"/>
              <a:defRPr/>
            </a:lvl9pPr>
          </a:lstStyle>
          <a:p>
            <a:endParaRPr/>
          </a:p>
        </p:txBody>
      </p:sp>
      <p:sp>
        <p:nvSpPr>
          <p:cNvPr id="28" name="Shape 28"/>
          <p:cNvSpPr txBox="1">
            <a:spLocks noGrp="1"/>
          </p:cNvSpPr>
          <p:nvPr>
            <p:ph type="dt" idx="10"/>
          </p:nvPr>
        </p:nvSpPr>
        <p:spPr>
          <a:xfrm>
            <a:off x="2743201" y="23327360"/>
            <a:ext cx="7619999"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29" name="Shape 29"/>
          <p:cNvSpPr txBox="1">
            <a:spLocks noGrp="1"/>
          </p:cNvSpPr>
          <p:nvPr>
            <p:ph type="ftr" idx="11"/>
          </p:nvPr>
        </p:nvSpPr>
        <p:spPr>
          <a:xfrm>
            <a:off x="12496800" y="23327360"/>
            <a:ext cx="11582400"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30" name="Shape 30"/>
          <p:cNvSpPr txBox="1">
            <a:spLocks noGrp="1"/>
          </p:cNvSpPr>
          <p:nvPr>
            <p:ph type="sldNum" idx="12"/>
          </p:nvPr>
        </p:nvSpPr>
        <p:spPr>
          <a:xfrm>
            <a:off x="26212801" y="23327360"/>
            <a:ext cx="7619999" cy="1706880"/>
          </a:xfrm>
          <a:prstGeom prst="rect">
            <a:avLst/>
          </a:prstGeom>
          <a:noFill/>
          <a:ln>
            <a:noFill/>
          </a:ln>
        </p:spPr>
        <p:txBody>
          <a:bodyPr lIns="417975" tIns="208975" rIns="417975" bIns="208975" anchor="t" anchorCtr="0">
            <a:noAutofit/>
          </a:bodyPr>
          <a:lstStyle/>
          <a:p>
            <a:pPr algn="r">
              <a:buClr>
                <a:schemeClr val="dk1"/>
              </a:buClr>
              <a:buSzPct val="25000"/>
            </a:pPr>
            <a:fld id="{00000000-1234-1234-1234-123412341234}" type="slidenum">
              <a:rPr lang="en-US" sz="6400" smtClean="0">
                <a:solidFill>
                  <a:schemeClr val="dk1"/>
                </a:solidFill>
                <a:latin typeface="Times New Roman"/>
                <a:ea typeface="Times New Roman"/>
                <a:cs typeface="Times New Roman"/>
                <a:sym typeface="Times New Roman"/>
              </a:rPr>
              <a:pPr algn="r">
                <a:buClr>
                  <a:schemeClr val="dk1"/>
                </a:buClr>
                <a:buSzPct val="25000"/>
              </a:pPr>
              <a:t>‹#›</a:t>
            </a:fld>
            <a:endParaRPr lang="en-US" sz="64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168697" y="17921993"/>
            <a:ext cx="21946053" cy="2116314"/>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a:spLocks noGrp="1"/>
          </p:cNvSpPr>
          <p:nvPr>
            <p:ph type="pic" idx="2"/>
          </p:nvPr>
        </p:nvSpPr>
        <p:spPr>
          <a:xfrm>
            <a:off x="7168697" y="2287941"/>
            <a:ext cx="21946053" cy="15361179"/>
          </a:xfrm>
          <a:prstGeom prst="rect">
            <a:avLst/>
          </a:prstGeom>
          <a:noFill/>
          <a:ln>
            <a:noFill/>
          </a:ln>
        </p:spPr>
      </p:sp>
      <p:sp>
        <p:nvSpPr>
          <p:cNvPr id="34" name="Shape 34"/>
          <p:cNvSpPr txBox="1">
            <a:spLocks noGrp="1"/>
          </p:cNvSpPr>
          <p:nvPr>
            <p:ph type="body" idx="1"/>
          </p:nvPr>
        </p:nvSpPr>
        <p:spPr>
          <a:xfrm>
            <a:off x="7168697" y="20038308"/>
            <a:ext cx="21946053" cy="3004078"/>
          </a:xfrm>
          <a:prstGeom prst="rect">
            <a:avLst/>
          </a:prstGeom>
          <a:noFill/>
          <a:ln>
            <a:noFill/>
          </a:ln>
        </p:spPr>
        <p:txBody>
          <a:bodyPr lIns="91425" tIns="91425" rIns="91425" bIns="91425" anchor="t" anchorCtr="0"/>
          <a:lstStyle>
            <a:lvl1pPr marL="0" lvl="0" indent="0" rtl="0">
              <a:spcBef>
                <a:spcPts val="0"/>
              </a:spcBef>
              <a:buFont typeface="Times New Roman"/>
              <a:buNone/>
              <a:defRPr/>
            </a:lvl1pPr>
            <a:lvl2pPr marL="397535" lvl="1" indent="-3834" rtl="0">
              <a:spcBef>
                <a:spcPts val="0"/>
              </a:spcBef>
              <a:buFont typeface="Times New Roman"/>
              <a:buNone/>
              <a:defRPr/>
            </a:lvl2pPr>
            <a:lvl3pPr marL="795071" lvl="2" indent="-7670" rtl="0">
              <a:spcBef>
                <a:spcPts val="0"/>
              </a:spcBef>
              <a:buFont typeface="Times New Roman"/>
              <a:buNone/>
              <a:defRPr/>
            </a:lvl3pPr>
            <a:lvl4pPr marL="1192606" lvl="3" indent="-11505" rtl="0">
              <a:spcBef>
                <a:spcPts val="0"/>
              </a:spcBef>
              <a:buFont typeface="Times New Roman"/>
              <a:buNone/>
              <a:defRPr/>
            </a:lvl4pPr>
            <a:lvl5pPr marL="1590142" lvl="4" indent="-2641" rtl="0">
              <a:spcBef>
                <a:spcPts val="0"/>
              </a:spcBef>
              <a:buFont typeface="Times New Roman"/>
              <a:buNone/>
              <a:defRPr/>
            </a:lvl5pPr>
            <a:lvl6pPr marL="1987676" lvl="5" indent="-6476" rtl="0">
              <a:spcBef>
                <a:spcPts val="0"/>
              </a:spcBef>
              <a:buFont typeface="Times New Roman"/>
              <a:buNone/>
              <a:defRPr/>
            </a:lvl6pPr>
            <a:lvl7pPr marL="2385212" lvl="6" indent="-10311" rtl="0">
              <a:spcBef>
                <a:spcPts val="0"/>
              </a:spcBef>
              <a:buFont typeface="Times New Roman"/>
              <a:buNone/>
              <a:defRPr/>
            </a:lvl7pPr>
            <a:lvl8pPr marL="2782748" lvl="7" indent="-1447" rtl="0">
              <a:spcBef>
                <a:spcPts val="0"/>
              </a:spcBef>
              <a:buFont typeface="Times New Roman"/>
              <a:buNone/>
              <a:defRPr/>
            </a:lvl8pPr>
            <a:lvl9pPr marL="3180283" lvl="8" indent="-5283" rtl="0">
              <a:spcBef>
                <a:spcPts val="0"/>
              </a:spcBef>
              <a:buFont typeface="Times New Roman"/>
              <a:buNone/>
              <a:defRPr/>
            </a:lvl9pPr>
          </a:lstStyle>
          <a:p>
            <a:endParaRPr/>
          </a:p>
        </p:txBody>
      </p:sp>
      <p:sp>
        <p:nvSpPr>
          <p:cNvPr id="35" name="Shape 35"/>
          <p:cNvSpPr txBox="1">
            <a:spLocks noGrp="1"/>
          </p:cNvSpPr>
          <p:nvPr>
            <p:ph type="dt" idx="10"/>
          </p:nvPr>
        </p:nvSpPr>
        <p:spPr>
          <a:xfrm>
            <a:off x="2743201" y="23327360"/>
            <a:ext cx="7619999"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36" name="Shape 36"/>
          <p:cNvSpPr txBox="1">
            <a:spLocks noGrp="1"/>
          </p:cNvSpPr>
          <p:nvPr>
            <p:ph type="ftr" idx="11"/>
          </p:nvPr>
        </p:nvSpPr>
        <p:spPr>
          <a:xfrm>
            <a:off x="12496800" y="23327360"/>
            <a:ext cx="11582400"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37" name="Shape 37"/>
          <p:cNvSpPr txBox="1">
            <a:spLocks noGrp="1"/>
          </p:cNvSpPr>
          <p:nvPr>
            <p:ph type="sldNum" idx="12"/>
          </p:nvPr>
        </p:nvSpPr>
        <p:spPr>
          <a:xfrm>
            <a:off x="26212801" y="23327360"/>
            <a:ext cx="7619999" cy="1706880"/>
          </a:xfrm>
          <a:prstGeom prst="rect">
            <a:avLst/>
          </a:prstGeom>
          <a:noFill/>
          <a:ln>
            <a:noFill/>
          </a:ln>
        </p:spPr>
        <p:txBody>
          <a:bodyPr lIns="417975" tIns="208975" rIns="417975" bIns="208975" anchor="t" anchorCtr="0">
            <a:noAutofit/>
          </a:bodyPr>
          <a:lstStyle/>
          <a:p>
            <a:pPr algn="r">
              <a:buClr>
                <a:schemeClr val="dk1"/>
              </a:buClr>
              <a:buSzPct val="25000"/>
            </a:pPr>
            <a:fld id="{00000000-1234-1234-1234-123412341234}" type="slidenum">
              <a:rPr lang="en-US" sz="6400" smtClean="0">
                <a:solidFill>
                  <a:schemeClr val="dk1"/>
                </a:solidFill>
                <a:latin typeface="Times New Roman"/>
                <a:ea typeface="Times New Roman"/>
                <a:cs typeface="Times New Roman"/>
                <a:sym typeface="Times New Roman"/>
              </a:rPr>
              <a:pPr algn="r">
                <a:buClr>
                  <a:schemeClr val="dk1"/>
                </a:buClr>
                <a:buSzPct val="25000"/>
              </a:pPr>
              <a:t>‹#›</a:t>
            </a:fld>
            <a:endParaRPr lang="en-US" sz="64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829027" y="1019881"/>
            <a:ext cx="12033250" cy="433758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1"/>
          </p:nvPr>
        </p:nvSpPr>
        <p:spPr>
          <a:xfrm>
            <a:off x="14299974" y="1019880"/>
            <a:ext cx="20447001" cy="2185087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1" name="Shape 41"/>
          <p:cNvSpPr txBox="1">
            <a:spLocks noGrp="1"/>
          </p:cNvSpPr>
          <p:nvPr>
            <p:ph type="body" idx="2"/>
          </p:nvPr>
        </p:nvSpPr>
        <p:spPr>
          <a:xfrm>
            <a:off x="1829027" y="5357460"/>
            <a:ext cx="12033250" cy="17513299"/>
          </a:xfrm>
          <a:prstGeom prst="rect">
            <a:avLst/>
          </a:prstGeom>
          <a:noFill/>
          <a:ln>
            <a:noFill/>
          </a:ln>
        </p:spPr>
        <p:txBody>
          <a:bodyPr lIns="91425" tIns="91425" rIns="91425" bIns="91425" anchor="t" anchorCtr="0"/>
          <a:lstStyle>
            <a:lvl1pPr marL="0" lvl="0" indent="0" rtl="0">
              <a:spcBef>
                <a:spcPts val="0"/>
              </a:spcBef>
              <a:buFont typeface="Times New Roman"/>
              <a:buNone/>
              <a:defRPr/>
            </a:lvl1pPr>
            <a:lvl2pPr marL="397535" lvl="1" indent="-3834" rtl="0">
              <a:spcBef>
                <a:spcPts val="0"/>
              </a:spcBef>
              <a:buFont typeface="Times New Roman"/>
              <a:buNone/>
              <a:defRPr/>
            </a:lvl2pPr>
            <a:lvl3pPr marL="795071" lvl="2" indent="-7670" rtl="0">
              <a:spcBef>
                <a:spcPts val="0"/>
              </a:spcBef>
              <a:buFont typeface="Times New Roman"/>
              <a:buNone/>
              <a:defRPr/>
            </a:lvl3pPr>
            <a:lvl4pPr marL="1192606" lvl="3" indent="-11505" rtl="0">
              <a:spcBef>
                <a:spcPts val="0"/>
              </a:spcBef>
              <a:buFont typeface="Times New Roman"/>
              <a:buNone/>
              <a:defRPr/>
            </a:lvl4pPr>
            <a:lvl5pPr marL="1590142" lvl="4" indent="-2641" rtl="0">
              <a:spcBef>
                <a:spcPts val="0"/>
              </a:spcBef>
              <a:buFont typeface="Times New Roman"/>
              <a:buNone/>
              <a:defRPr/>
            </a:lvl5pPr>
            <a:lvl6pPr marL="1987676" lvl="5" indent="-6476" rtl="0">
              <a:spcBef>
                <a:spcPts val="0"/>
              </a:spcBef>
              <a:buFont typeface="Times New Roman"/>
              <a:buNone/>
              <a:defRPr/>
            </a:lvl6pPr>
            <a:lvl7pPr marL="2385212" lvl="6" indent="-10311" rtl="0">
              <a:spcBef>
                <a:spcPts val="0"/>
              </a:spcBef>
              <a:buFont typeface="Times New Roman"/>
              <a:buNone/>
              <a:defRPr/>
            </a:lvl7pPr>
            <a:lvl8pPr marL="2782748" lvl="7" indent="-1447" rtl="0">
              <a:spcBef>
                <a:spcPts val="0"/>
              </a:spcBef>
              <a:buFont typeface="Times New Roman"/>
              <a:buNone/>
              <a:defRPr/>
            </a:lvl8pPr>
            <a:lvl9pPr marL="3180283" lvl="8" indent="-5283" rtl="0">
              <a:spcBef>
                <a:spcPts val="0"/>
              </a:spcBef>
              <a:buFont typeface="Times New Roman"/>
              <a:buNone/>
              <a:defRPr/>
            </a:lvl9pPr>
          </a:lstStyle>
          <a:p>
            <a:endParaRPr/>
          </a:p>
        </p:txBody>
      </p:sp>
      <p:sp>
        <p:nvSpPr>
          <p:cNvPr id="42" name="Shape 42"/>
          <p:cNvSpPr txBox="1">
            <a:spLocks noGrp="1"/>
          </p:cNvSpPr>
          <p:nvPr>
            <p:ph type="dt" idx="10"/>
          </p:nvPr>
        </p:nvSpPr>
        <p:spPr>
          <a:xfrm>
            <a:off x="2743201" y="23327360"/>
            <a:ext cx="7619999"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43" name="Shape 43"/>
          <p:cNvSpPr txBox="1">
            <a:spLocks noGrp="1"/>
          </p:cNvSpPr>
          <p:nvPr>
            <p:ph type="ftr" idx="11"/>
          </p:nvPr>
        </p:nvSpPr>
        <p:spPr>
          <a:xfrm>
            <a:off x="12496800" y="23327360"/>
            <a:ext cx="11582400"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44" name="Shape 44"/>
          <p:cNvSpPr txBox="1">
            <a:spLocks noGrp="1"/>
          </p:cNvSpPr>
          <p:nvPr>
            <p:ph type="sldNum" idx="12"/>
          </p:nvPr>
        </p:nvSpPr>
        <p:spPr>
          <a:xfrm>
            <a:off x="26212801" y="23327360"/>
            <a:ext cx="7619999" cy="1706880"/>
          </a:xfrm>
          <a:prstGeom prst="rect">
            <a:avLst/>
          </a:prstGeom>
          <a:noFill/>
          <a:ln>
            <a:noFill/>
          </a:ln>
        </p:spPr>
        <p:txBody>
          <a:bodyPr lIns="417975" tIns="208975" rIns="417975" bIns="208975" anchor="t" anchorCtr="0">
            <a:noAutofit/>
          </a:bodyPr>
          <a:lstStyle/>
          <a:p>
            <a:pPr algn="r">
              <a:buClr>
                <a:schemeClr val="dk1"/>
              </a:buClr>
              <a:buSzPct val="25000"/>
            </a:pPr>
            <a:fld id="{00000000-1234-1234-1234-123412341234}" type="slidenum">
              <a:rPr lang="en-US" sz="6400" smtClean="0">
                <a:solidFill>
                  <a:schemeClr val="dk1"/>
                </a:solidFill>
                <a:latin typeface="Times New Roman"/>
                <a:ea typeface="Times New Roman"/>
                <a:cs typeface="Times New Roman"/>
                <a:sym typeface="Times New Roman"/>
              </a:rPr>
              <a:pPr algn="r">
                <a:buClr>
                  <a:schemeClr val="dk1"/>
                </a:buClr>
                <a:buSzPct val="25000"/>
              </a:pPr>
              <a:t>‹#›</a:t>
            </a:fld>
            <a:endParaRPr lang="en-US" sz="64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743200" y="2275840"/>
            <a:ext cx="31089601" cy="42672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397535" lvl="5" algn="ctr" rtl="0">
              <a:spcBef>
                <a:spcPts val="0"/>
              </a:spcBef>
              <a:spcAft>
                <a:spcPts val="0"/>
              </a:spcAft>
              <a:defRPr/>
            </a:lvl6pPr>
            <a:lvl7pPr marL="795071" lvl="6" algn="ctr" rtl="0">
              <a:spcBef>
                <a:spcPts val="0"/>
              </a:spcBef>
              <a:spcAft>
                <a:spcPts val="0"/>
              </a:spcAft>
              <a:defRPr/>
            </a:lvl7pPr>
            <a:lvl8pPr marL="1192606" lvl="7" algn="ctr" rtl="0">
              <a:spcBef>
                <a:spcPts val="0"/>
              </a:spcBef>
              <a:spcAft>
                <a:spcPts val="0"/>
              </a:spcAft>
              <a:defRPr/>
            </a:lvl8pPr>
            <a:lvl9pPr marL="1590142" lvl="8" algn="ctr" rtl="0">
              <a:spcBef>
                <a:spcPts val="0"/>
              </a:spcBef>
              <a:spcAft>
                <a:spcPts val="0"/>
              </a:spcAft>
              <a:defRPr/>
            </a:lvl9pPr>
          </a:lstStyle>
          <a:p>
            <a:endParaRPr/>
          </a:p>
        </p:txBody>
      </p:sp>
      <p:sp>
        <p:nvSpPr>
          <p:cNvPr id="47" name="Shape 47"/>
          <p:cNvSpPr txBox="1">
            <a:spLocks noGrp="1"/>
          </p:cNvSpPr>
          <p:nvPr>
            <p:ph type="dt" idx="10"/>
          </p:nvPr>
        </p:nvSpPr>
        <p:spPr>
          <a:xfrm>
            <a:off x="2743201" y="23327360"/>
            <a:ext cx="7619999"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48" name="Shape 48"/>
          <p:cNvSpPr txBox="1">
            <a:spLocks noGrp="1"/>
          </p:cNvSpPr>
          <p:nvPr>
            <p:ph type="ftr" idx="11"/>
          </p:nvPr>
        </p:nvSpPr>
        <p:spPr>
          <a:xfrm>
            <a:off x="12496800" y="23327360"/>
            <a:ext cx="11582400"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49" name="Shape 49"/>
          <p:cNvSpPr txBox="1">
            <a:spLocks noGrp="1"/>
          </p:cNvSpPr>
          <p:nvPr>
            <p:ph type="sldNum" idx="12"/>
          </p:nvPr>
        </p:nvSpPr>
        <p:spPr>
          <a:xfrm>
            <a:off x="26212801" y="23327360"/>
            <a:ext cx="7619999" cy="1706880"/>
          </a:xfrm>
          <a:prstGeom prst="rect">
            <a:avLst/>
          </a:prstGeom>
          <a:noFill/>
          <a:ln>
            <a:noFill/>
          </a:ln>
        </p:spPr>
        <p:txBody>
          <a:bodyPr lIns="417975" tIns="208975" rIns="417975" bIns="208975" anchor="t" anchorCtr="0">
            <a:noAutofit/>
          </a:bodyPr>
          <a:lstStyle/>
          <a:p>
            <a:pPr algn="r">
              <a:buClr>
                <a:schemeClr val="dk1"/>
              </a:buClr>
              <a:buSzPct val="25000"/>
            </a:pPr>
            <a:fld id="{00000000-1234-1234-1234-123412341234}" type="slidenum">
              <a:rPr lang="en-US" sz="6400" smtClean="0">
                <a:solidFill>
                  <a:schemeClr val="dk1"/>
                </a:solidFill>
                <a:latin typeface="Times New Roman"/>
                <a:ea typeface="Times New Roman"/>
                <a:cs typeface="Times New Roman"/>
                <a:sym typeface="Times New Roman"/>
              </a:rPr>
              <a:pPr algn="r">
                <a:buClr>
                  <a:schemeClr val="dk1"/>
                </a:buClr>
                <a:buSzPct val="25000"/>
              </a:pPr>
              <a:t>‹#›</a:t>
            </a:fld>
            <a:endParaRPr lang="en-US" sz="64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829026" y="1024819"/>
            <a:ext cx="32917946" cy="42672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2" name="Shape 52"/>
          <p:cNvSpPr txBox="1">
            <a:spLocks noGrp="1"/>
          </p:cNvSpPr>
          <p:nvPr>
            <p:ph type="body" idx="1"/>
          </p:nvPr>
        </p:nvSpPr>
        <p:spPr>
          <a:xfrm>
            <a:off x="1829027" y="5731581"/>
            <a:ext cx="16160750" cy="2387952"/>
          </a:xfrm>
          <a:prstGeom prst="rect">
            <a:avLst/>
          </a:prstGeom>
          <a:noFill/>
          <a:ln>
            <a:noFill/>
          </a:ln>
        </p:spPr>
        <p:txBody>
          <a:bodyPr lIns="91425" tIns="91425" rIns="91425" bIns="91425" anchor="b" anchorCtr="0"/>
          <a:lstStyle>
            <a:lvl1pPr marL="0" lvl="0" indent="0" rtl="0">
              <a:spcBef>
                <a:spcPts val="0"/>
              </a:spcBef>
              <a:buFont typeface="Times New Roman"/>
              <a:buNone/>
              <a:defRPr/>
            </a:lvl1pPr>
            <a:lvl2pPr marL="397535" lvl="1" indent="-3834" rtl="0">
              <a:spcBef>
                <a:spcPts val="0"/>
              </a:spcBef>
              <a:buFont typeface="Times New Roman"/>
              <a:buNone/>
              <a:defRPr/>
            </a:lvl2pPr>
            <a:lvl3pPr marL="795071" lvl="2" indent="-7670" rtl="0">
              <a:spcBef>
                <a:spcPts val="0"/>
              </a:spcBef>
              <a:buFont typeface="Times New Roman"/>
              <a:buNone/>
              <a:defRPr/>
            </a:lvl3pPr>
            <a:lvl4pPr marL="1192606" lvl="3" indent="-11505" rtl="0">
              <a:spcBef>
                <a:spcPts val="0"/>
              </a:spcBef>
              <a:buFont typeface="Times New Roman"/>
              <a:buNone/>
              <a:defRPr/>
            </a:lvl4pPr>
            <a:lvl5pPr marL="1590142" lvl="4" indent="-2641" rtl="0">
              <a:spcBef>
                <a:spcPts val="0"/>
              </a:spcBef>
              <a:buFont typeface="Times New Roman"/>
              <a:buNone/>
              <a:defRPr/>
            </a:lvl5pPr>
            <a:lvl6pPr marL="1987676" lvl="5" indent="-6476" rtl="0">
              <a:spcBef>
                <a:spcPts val="0"/>
              </a:spcBef>
              <a:buFont typeface="Times New Roman"/>
              <a:buNone/>
              <a:defRPr/>
            </a:lvl6pPr>
            <a:lvl7pPr marL="2385212" lvl="6" indent="-10311" rtl="0">
              <a:spcBef>
                <a:spcPts val="0"/>
              </a:spcBef>
              <a:buFont typeface="Times New Roman"/>
              <a:buNone/>
              <a:defRPr/>
            </a:lvl7pPr>
            <a:lvl8pPr marL="2782748" lvl="7" indent="-1447" rtl="0">
              <a:spcBef>
                <a:spcPts val="0"/>
              </a:spcBef>
              <a:buFont typeface="Times New Roman"/>
              <a:buNone/>
              <a:defRPr/>
            </a:lvl8pPr>
            <a:lvl9pPr marL="3180283" lvl="8" indent="-5283" rtl="0">
              <a:spcBef>
                <a:spcPts val="0"/>
              </a:spcBef>
              <a:buFont typeface="Times New Roman"/>
              <a:buNone/>
              <a:defRPr/>
            </a:lvl9pPr>
          </a:lstStyle>
          <a:p>
            <a:endParaRPr/>
          </a:p>
        </p:txBody>
      </p:sp>
      <p:sp>
        <p:nvSpPr>
          <p:cNvPr id="53" name="Shape 53"/>
          <p:cNvSpPr txBox="1">
            <a:spLocks noGrp="1"/>
          </p:cNvSpPr>
          <p:nvPr>
            <p:ph type="body" idx="2"/>
          </p:nvPr>
        </p:nvSpPr>
        <p:spPr>
          <a:xfrm>
            <a:off x="1829027" y="8119534"/>
            <a:ext cx="16160750" cy="14751226"/>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4" name="Shape 54"/>
          <p:cNvSpPr txBox="1">
            <a:spLocks noGrp="1"/>
          </p:cNvSpPr>
          <p:nvPr>
            <p:ph type="body" idx="3"/>
          </p:nvPr>
        </p:nvSpPr>
        <p:spPr>
          <a:xfrm>
            <a:off x="18580554" y="5731581"/>
            <a:ext cx="16166419" cy="2387952"/>
          </a:xfrm>
          <a:prstGeom prst="rect">
            <a:avLst/>
          </a:prstGeom>
          <a:noFill/>
          <a:ln>
            <a:noFill/>
          </a:ln>
        </p:spPr>
        <p:txBody>
          <a:bodyPr lIns="91425" tIns="91425" rIns="91425" bIns="91425" anchor="b" anchorCtr="0"/>
          <a:lstStyle>
            <a:lvl1pPr marL="0" lvl="0" indent="0" rtl="0">
              <a:spcBef>
                <a:spcPts val="0"/>
              </a:spcBef>
              <a:buFont typeface="Times New Roman"/>
              <a:buNone/>
              <a:defRPr/>
            </a:lvl1pPr>
            <a:lvl2pPr marL="397535" lvl="1" indent="-3834" rtl="0">
              <a:spcBef>
                <a:spcPts val="0"/>
              </a:spcBef>
              <a:buFont typeface="Times New Roman"/>
              <a:buNone/>
              <a:defRPr/>
            </a:lvl2pPr>
            <a:lvl3pPr marL="795071" lvl="2" indent="-7670" rtl="0">
              <a:spcBef>
                <a:spcPts val="0"/>
              </a:spcBef>
              <a:buFont typeface="Times New Roman"/>
              <a:buNone/>
              <a:defRPr/>
            </a:lvl3pPr>
            <a:lvl4pPr marL="1192606" lvl="3" indent="-11505" rtl="0">
              <a:spcBef>
                <a:spcPts val="0"/>
              </a:spcBef>
              <a:buFont typeface="Times New Roman"/>
              <a:buNone/>
              <a:defRPr/>
            </a:lvl4pPr>
            <a:lvl5pPr marL="1590142" lvl="4" indent="-2641" rtl="0">
              <a:spcBef>
                <a:spcPts val="0"/>
              </a:spcBef>
              <a:buFont typeface="Times New Roman"/>
              <a:buNone/>
              <a:defRPr/>
            </a:lvl5pPr>
            <a:lvl6pPr marL="1987676" lvl="5" indent="-6476" rtl="0">
              <a:spcBef>
                <a:spcPts val="0"/>
              </a:spcBef>
              <a:buFont typeface="Times New Roman"/>
              <a:buNone/>
              <a:defRPr/>
            </a:lvl6pPr>
            <a:lvl7pPr marL="2385212" lvl="6" indent="-10311" rtl="0">
              <a:spcBef>
                <a:spcPts val="0"/>
              </a:spcBef>
              <a:buFont typeface="Times New Roman"/>
              <a:buNone/>
              <a:defRPr/>
            </a:lvl7pPr>
            <a:lvl8pPr marL="2782748" lvl="7" indent="-1447" rtl="0">
              <a:spcBef>
                <a:spcPts val="0"/>
              </a:spcBef>
              <a:buFont typeface="Times New Roman"/>
              <a:buNone/>
              <a:defRPr/>
            </a:lvl8pPr>
            <a:lvl9pPr marL="3180283" lvl="8" indent="-5283" rtl="0">
              <a:spcBef>
                <a:spcPts val="0"/>
              </a:spcBef>
              <a:buFont typeface="Times New Roman"/>
              <a:buNone/>
              <a:defRPr/>
            </a:lvl9pPr>
          </a:lstStyle>
          <a:p>
            <a:endParaRPr/>
          </a:p>
        </p:txBody>
      </p:sp>
      <p:sp>
        <p:nvSpPr>
          <p:cNvPr id="55" name="Shape 55"/>
          <p:cNvSpPr txBox="1">
            <a:spLocks noGrp="1"/>
          </p:cNvSpPr>
          <p:nvPr>
            <p:ph type="body" idx="4"/>
          </p:nvPr>
        </p:nvSpPr>
        <p:spPr>
          <a:xfrm>
            <a:off x="18580554" y="8119534"/>
            <a:ext cx="16166419" cy="14751226"/>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6" name="Shape 56"/>
          <p:cNvSpPr txBox="1">
            <a:spLocks noGrp="1"/>
          </p:cNvSpPr>
          <p:nvPr>
            <p:ph type="dt" idx="10"/>
          </p:nvPr>
        </p:nvSpPr>
        <p:spPr>
          <a:xfrm>
            <a:off x="2743201" y="23327360"/>
            <a:ext cx="7619999"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57" name="Shape 57"/>
          <p:cNvSpPr txBox="1">
            <a:spLocks noGrp="1"/>
          </p:cNvSpPr>
          <p:nvPr>
            <p:ph type="ftr" idx="11"/>
          </p:nvPr>
        </p:nvSpPr>
        <p:spPr>
          <a:xfrm>
            <a:off x="12496800" y="23327360"/>
            <a:ext cx="11582400"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58" name="Shape 58"/>
          <p:cNvSpPr txBox="1">
            <a:spLocks noGrp="1"/>
          </p:cNvSpPr>
          <p:nvPr>
            <p:ph type="sldNum" idx="12"/>
          </p:nvPr>
        </p:nvSpPr>
        <p:spPr>
          <a:xfrm>
            <a:off x="26212801" y="23327360"/>
            <a:ext cx="7619999" cy="1706880"/>
          </a:xfrm>
          <a:prstGeom prst="rect">
            <a:avLst/>
          </a:prstGeom>
          <a:noFill/>
          <a:ln>
            <a:noFill/>
          </a:ln>
        </p:spPr>
        <p:txBody>
          <a:bodyPr lIns="417975" tIns="208975" rIns="417975" bIns="208975" anchor="t" anchorCtr="0">
            <a:noAutofit/>
          </a:bodyPr>
          <a:lstStyle/>
          <a:p>
            <a:pPr algn="r">
              <a:buClr>
                <a:schemeClr val="dk1"/>
              </a:buClr>
              <a:buSzPct val="25000"/>
            </a:pPr>
            <a:fld id="{00000000-1234-1234-1234-123412341234}" type="slidenum">
              <a:rPr lang="en-US" sz="6400" smtClean="0">
                <a:solidFill>
                  <a:schemeClr val="dk1"/>
                </a:solidFill>
                <a:latin typeface="Times New Roman"/>
                <a:ea typeface="Times New Roman"/>
                <a:cs typeface="Times New Roman"/>
                <a:sym typeface="Times New Roman"/>
              </a:rPr>
              <a:pPr algn="r">
                <a:buClr>
                  <a:schemeClr val="dk1"/>
                </a:buClr>
                <a:buSzPct val="25000"/>
              </a:pPr>
              <a:t>‹#›</a:t>
            </a:fld>
            <a:endParaRPr lang="en-US" sz="64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743200" y="2275840"/>
            <a:ext cx="31089601" cy="42672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397535" lvl="5" algn="ctr" rtl="0">
              <a:spcBef>
                <a:spcPts val="0"/>
              </a:spcBef>
              <a:spcAft>
                <a:spcPts val="0"/>
              </a:spcAft>
              <a:defRPr/>
            </a:lvl6pPr>
            <a:lvl7pPr marL="795071" lvl="6" algn="ctr" rtl="0">
              <a:spcBef>
                <a:spcPts val="0"/>
              </a:spcBef>
              <a:spcAft>
                <a:spcPts val="0"/>
              </a:spcAft>
              <a:defRPr/>
            </a:lvl7pPr>
            <a:lvl8pPr marL="1192606" lvl="7" algn="ctr" rtl="0">
              <a:spcBef>
                <a:spcPts val="0"/>
              </a:spcBef>
              <a:spcAft>
                <a:spcPts val="0"/>
              </a:spcAft>
              <a:defRPr/>
            </a:lvl8pPr>
            <a:lvl9pPr marL="1590142" lvl="8" algn="ctr" rtl="0">
              <a:spcBef>
                <a:spcPts val="0"/>
              </a:spcBef>
              <a:spcAft>
                <a:spcPts val="0"/>
              </a:spcAft>
              <a:defRPr/>
            </a:lvl9pPr>
          </a:lstStyle>
          <a:p>
            <a:endParaRPr/>
          </a:p>
        </p:txBody>
      </p:sp>
      <p:sp>
        <p:nvSpPr>
          <p:cNvPr id="61" name="Shape 61"/>
          <p:cNvSpPr txBox="1">
            <a:spLocks noGrp="1"/>
          </p:cNvSpPr>
          <p:nvPr>
            <p:ph type="body" idx="1"/>
          </p:nvPr>
        </p:nvSpPr>
        <p:spPr>
          <a:xfrm>
            <a:off x="2742974" y="7395987"/>
            <a:ext cx="15490598" cy="1536241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2" name="Shape 62"/>
          <p:cNvSpPr txBox="1">
            <a:spLocks noGrp="1"/>
          </p:cNvSpPr>
          <p:nvPr>
            <p:ph type="body" idx="2"/>
          </p:nvPr>
        </p:nvSpPr>
        <p:spPr>
          <a:xfrm>
            <a:off x="18342428" y="7395987"/>
            <a:ext cx="15490598" cy="1536241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3" name="Shape 63"/>
          <p:cNvSpPr txBox="1">
            <a:spLocks noGrp="1"/>
          </p:cNvSpPr>
          <p:nvPr>
            <p:ph type="dt" idx="10"/>
          </p:nvPr>
        </p:nvSpPr>
        <p:spPr>
          <a:xfrm>
            <a:off x="2743201" y="23327360"/>
            <a:ext cx="7619999"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64" name="Shape 64"/>
          <p:cNvSpPr txBox="1">
            <a:spLocks noGrp="1"/>
          </p:cNvSpPr>
          <p:nvPr>
            <p:ph type="ftr" idx="11"/>
          </p:nvPr>
        </p:nvSpPr>
        <p:spPr>
          <a:xfrm>
            <a:off x="12496800" y="23327360"/>
            <a:ext cx="11582400"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65" name="Shape 65"/>
          <p:cNvSpPr txBox="1">
            <a:spLocks noGrp="1"/>
          </p:cNvSpPr>
          <p:nvPr>
            <p:ph type="sldNum" idx="12"/>
          </p:nvPr>
        </p:nvSpPr>
        <p:spPr>
          <a:xfrm>
            <a:off x="26212801" y="23327360"/>
            <a:ext cx="7619999" cy="1706880"/>
          </a:xfrm>
          <a:prstGeom prst="rect">
            <a:avLst/>
          </a:prstGeom>
          <a:noFill/>
          <a:ln>
            <a:noFill/>
          </a:ln>
        </p:spPr>
        <p:txBody>
          <a:bodyPr lIns="417975" tIns="208975" rIns="417975" bIns="208975" anchor="t" anchorCtr="0">
            <a:noAutofit/>
          </a:bodyPr>
          <a:lstStyle/>
          <a:p>
            <a:pPr algn="r">
              <a:buClr>
                <a:schemeClr val="dk1"/>
              </a:buClr>
              <a:buSzPct val="25000"/>
            </a:pPr>
            <a:fld id="{00000000-1234-1234-1234-123412341234}" type="slidenum">
              <a:rPr lang="en-US" sz="6400" smtClean="0">
                <a:solidFill>
                  <a:schemeClr val="dk1"/>
                </a:solidFill>
                <a:latin typeface="Times New Roman"/>
                <a:ea typeface="Times New Roman"/>
                <a:cs typeface="Times New Roman"/>
                <a:sym typeface="Times New Roman"/>
              </a:rPr>
              <a:pPr algn="r">
                <a:buClr>
                  <a:schemeClr val="dk1"/>
                </a:buClr>
                <a:buSzPct val="25000"/>
              </a:pPr>
              <a:t>‹#›</a:t>
            </a:fld>
            <a:endParaRPr lang="en-US" sz="64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889250" y="16452675"/>
            <a:ext cx="31090054" cy="5084586"/>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1"/>
          </p:nvPr>
        </p:nvSpPr>
        <p:spPr>
          <a:xfrm>
            <a:off x="2889250" y="10851973"/>
            <a:ext cx="31090054" cy="5600700"/>
          </a:xfrm>
          <a:prstGeom prst="rect">
            <a:avLst/>
          </a:prstGeom>
          <a:noFill/>
          <a:ln>
            <a:noFill/>
          </a:ln>
        </p:spPr>
        <p:txBody>
          <a:bodyPr lIns="91425" tIns="91425" rIns="91425" bIns="91425" anchor="b" anchorCtr="0"/>
          <a:lstStyle>
            <a:lvl1pPr marL="0" lvl="0" indent="0" rtl="0">
              <a:spcBef>
                <a:spcPts val="0"/>
              </a:spcBef>
              <a:buFont typeface="Times New Roman"/>
              <a:buNone/>
              <a:defRPr/>
            </a:lvl1pPr>
            <a:lvl2pPr marL="397535" lvl="1" indent="-3834" rtl="0">
              <a:spcBef>
                <a:spcPts val="0"/>
              </a:spcBef>
              <a:buFont typeface="Times New Roman"/>
              <a:buNone/>
              <a:defRPr/>
            </a:lvl2pPr>
            <a:lvl3pPr marL="795071" lvl="2" indent="-7670" rtl="0">
              <a:spcBef>
                <a:spcPts val="0"/>
              </a:spcBef>
              <a:buFont typeface="Times New Roman"/>
              <a:buNone/>
              <a:defRPr/>
            </a:lvl3pPr>
            <a:lvl4pPr marL="1192606" lvl="3" indent="-11505" rtl="0">
              <a:spcBef>
                <a:spcPts val="0"/>
              </a:spcBef>
              <a:buFont typeface="Times New Roman"/>
              <a:buNone/>
              <a:defRPr/>
            </a:lvl4pPr>
            <a:lvl5pPr marL="1590142" lvl="4" indent="-2641" rtl="0">
              <a:spcBef>
                <a:spcPts val="0"/>
              </a:spcBef>
              <a:buFont typeface="Times New Roman"/>
              <a:buNone/>
              <a:defRPr/>
            </a:lvl5pPr>
            <a:lvl6pPr marL="1987676" lvl="5" indent="-6476" rtl="0">
              <a:spcBef>
                <a:spcPts val="0"/>
              </a:spcBef>
              <a:buFont typeface="Times New Roman"/>
              <a:buNone/>
              <a:defRPr/>
            </a:lvl6pPr>
            <a:lvl7pPr marL="2385212" lvl="6" indent="-10311" rtl="0">
              <a:spcBef>
                <a:spcPts val="0"/>
              </a:spcBef>
              <a:buFont typeface="Times New Roman"/>
              <a:buNone/>
              <a:defRPr/>
            </a:lvl7pPr>
            <a:lvl8pPr marL="2782748" lvl="7" indent="-1447" rtl="0">
              <a:spcBef>
                <a:spcPts val="0"/>
              </a:spcBef>
              <a:buFont typeface="Times New Roman"/>
              <a:buNone/>
              <a:defRPr/>
            </a:lvl8pPr>
            <a:lvl9pPr marL="3180283" lvl="8" indent="-5283" rtl="0">
              <a:spcBef>
                <a:spcPts val="0"/>
              </a:spcBef>
              <a:buFont typeface="Times New Roman"/>
              <a:buNone/>
              <a:defRPr/>
            </a:lvl9pPr>
          </a:lstStyle>
          <a:p>
            <a:endParaRPr/>
          </a:p>
        </p:txBody>
      </p:sp>
      <p:sp>
        <p:nvSpPr>
          <p:cNvPr id="69" name="Shape 69"/>
          <p:cNvSpPr txBox="1">
            <a:spLocks noGrp="1"/>
          </p:cNvSpPr>
          <p:nvPr>
            <p:ph type="dt" idx="10"/>
          </p:nvPr>
        </p:nvSpPr>
        <p:spPr>
          <a:xfrm>
            <a:off x="2743201" y="23327360"/>
            <a:ext cx="7619999"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70" name="Shape 70"/>
          <p:cNvSpPr txBox="1">
            <a:spLocks noGrp="1"/>
          </p:cNvSpPr>
          <p:nvPr>
            <p:ph type="ftr" idx="11"/>
          </p:nvPr>
        </p:nvSpPr>
        <p:spPr>
          <a:xfrm>
            <a:off x="12496800" y="23327360"/>
            <a:ext cx="11582400"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71" name="Shape 71"/>
          <p:cNvSpPr txBox="1">
            <a:spLocks noGrp="1"/>
          </p:cNvSpPr>
          <p:nvPr>
            <p:ph type="sldNum" idx="12"/>
          </p:nvPr>
        </p:nvSpPr>
        <p:spPr>
          <a:xfrm>
            <a:off x="26212801" y="23327360"/>
            <a:ext cx="7619999" cy="1706880"/>
          </a:xfrm>
          <a:prstGeom prst="rect">
            <a:avLst/>
          </a:prstGeom>
          <a:noFill/>
          <a:ln>
            <a:noFill/>
          </a:ln>
        </p:spPr>
        <p:txBody>
          <a:bodyPr lIns="417975" tIns="208975" rIns="417975" bIns="208975" anchor="t" anchorCtr="0">
            <a:noAutofit/>
          </a:bodyPr>
          <a:lstStyle/>
          <a:p>
            <a:pPr algn="r">
              <a:buClr>
                <a:schemeClr val="dk1"/>
              </a:buClr>
              <a:buSzPct val="25000"/>
            </a:pPr>
            <a:fld id="{00000000-1234-1234-1234-123412341234}" type="slidenum">
              <a:rPr lang="en-US" sz="6400" smtClean="0">
                <a:solidFill>
                  <a:schemeClr val="dk1"/>
                </a:solidFill>
                <a:latin typeface="Times New Roman"/>
                <a:ea typeface="Times New Roman"/>
                <a:cs typeface="Times New Roman"/>
                <a:sym typeface="Times New Roman"/>
              </a:rPr>
              <a:pPr algn="r">
                <a:buClr>
                  <a:schemeClr val="dk1"/>
                </a:buClr>
                <a:buSzPct val="25000"/>
              </a:pPr>
              <a:t>‹#›</a:t>
            </a:fld>
            <a:endParaRPr lang="en-US" sz="6400">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743200" y="2275840"/>
            <a:ext cx="31089601" cy="42672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397535" marR="0" lvl="5" indent="-3834" algn="ctr" rtl="0">
              <a:spcBef>
                <a:spcPts val="0"/>
              </a:spcBef>
              <a:spcAft>
                <a:spcPts val="0"/>
              </a:spcAft>
              <a:defRPr/>
            </a:lvl6pPr>
            <a:lvl7pPr marL="795071" marR="0" lvl="6" indent="-7670" algn="ctr" rtl="0">
              <a:spcBef>
                <a:spcPts val="0"/>
              </a:spcBef>
              <a:spcAft>
                <a:spcPts val="0"/>
              </a:spcAft>
              <a:defRPr/>
            </a:lvl7pPr>
            <a:lvl8pPr marL="1192606" marR="0" lvl="7" indent="-11505" algn="ctr" rtl="0">
              <a:spcBef>
                <a:spcPts val="0"/>
              </a:spcBef>
              <a:spcAft>
                <a:spcPts val="0"/>
              </a:spcAft>
              <a:defRPr/>
            </a:lvl8pPr>
            <a:lvl9pPr marL="1590142" marR="0" lvl="8" indent="-2641" algn="ctr" rtl="0">
              <a:spcBef>
                <a:spcPts val="0"/>
              </a:spcBef>
              <a:spcAft>
                <a:spcPts val="0"/>
              </a:spcAft>
              <a:defRPr/>
            </a:lvl9pPr>
          </a:lstStyle>
          <a:p>
            <a:endParaRPr/>
          </a:p>
        </p:txBody>
      </p:sp>
      <p:sp>
        <p:nvSpPr>
          <p:cNvPr id="11" name="Shape 11"/>
          <p:cNvSpPr txBox="1">
            <a:spLocks noGrp="1"/>
          </p:cNvSpPr>
          <p:nvPr>
            <p:ph type="body" idx="1"/>
          </p:nvPr>
        </p:nvSpPr>
        <p:spPr>
          <a:xfrm>
            <a:off x="2743200" y="7396480"/>
            <a:ext cx="31089601" cy="15361920"/>
          </a:xfrm>
          <a:prstGeom prst="rect">
            <a:avLst/>
          </a:prstGeom>
          <a:noFill/>
          <a:ln>
            <a:noFill/>
          </a:ln>
        </p:spPr>
        <p:txBody>
          <a:bodyPr lIns="91425" tIns="91425" rIns="91425" bIns="91425" anchor="t" anchorCtr="0"/>
          <a:lstStyle>
            <a:lvl1pPr marL="1566863" marR="0" lvl="0" indent="-639763" algn="l" rtl="0">
              <a:spcBef>
                <a:spcPts val="2920"/>
              </a:spcBef>
              <a:spcAft>
                <a:spcPts val="0"/>
              </a:spcAft>
              <a:buClr>
                <a:schemeClr val="dk1"/>
              </a:buClr>
              <a:buFont typeface="Times New Roman"/>
              <a:buChar char="•"/>
              <a:defRPr/>
            </a:lvl1pPr>
            <a:lvl2pPr marL="3394075" marR="0" lvl="1" indent="-498475" algn="l" rtl="0">
              <a:spcBef>
                <a:spcPts val="2560"/>
              </a:spcBef>
              <a:spcAft>
                <a:spcPts val="0"/>
              </a:spcAft>
              <a:buClr>
                <a:schemeClr val="dk1"/>
              </a:buClr>
              <a:buFont typeface="Times New Roman"/>
              <a:buChar char="–"/>
              <a:defRPr/>
            </a:lvl2pPr>
            <a:lvl3pPr marL="5224463" marR="0" lvl="2" indent="-347662" algn="l" rtl="0">
              <a:spcBef>
                <a:spcPts val="2200"/>
              </a:spcBef>
              <a:spcAft>
                <a:spcPts val="0"/>
              </a:spcAft>
              <a:buClr>
                <a:schemeClr val="dk1"/>
              </a:buClr>
              <a:buFont typeface="Times New Roman"/>
              <a:buChar char="•"/>
              <a:defRPr/>
            </a:lvl3pPr>
            <a:lvl4pPr marL="7313613" marR="0" lvl="3" indent="-474663" algn="l" rtl="0">
              <a:spcBef>
                <a:spcPts val="1820"/>
              </a:spcBef>
              <a:spcAft>
                <a:spcPts val="0"/>
              </a:spcAft>
              <a:buClr>
                <a:schemeClr val="dk1"/>
              </a:buClr>
              <a:buFont typeface="Times New Roman"/>
              <a:buChar char="–"/>
              <a:defRPr/>
            </a:lvl4pPr>
            <a:lvl5pPr marL="9402763" marR="0" lvl="4" indent="-468313" algn="l" rtl="0">
              <a:spcBef>
                <a:spcPts val="1820"/>
              </a:spcBef>
              <a:spcAft>
                <a:spcPts val="0"/>
              </a:spcAft>
              <a:buClr>
                <a:schemeClr val="dk1"/>
              </a:buClr>
              <a:buFont typeface="Times New Roman"/>
              <a:buChar char="»"/>
              <a:defRPr/>
            </a:lvl5pPr>
            <a:lvl6pPr marL="9801733" marR="0" lvl="5" indent="-473582" algn="l" rtl="0">
              <a:spcBef>
                <a:spcPts val="1820"/>
              </a:spcBef>
              <a:spcAft>
                <a:spcPts val="0"/>
              </a:spcAft>
              <a:buClr>
                <a:schemeClr val="dk1"/>
              </a:buClr>
              <a:buFont typeface="Times New Roman"/>
              <a:buChar char="»"/>
              <a:defRPr/>
            </a:lvl6pPr>
            <a:lvl7pPr marL="10199268" marR="0" lvl="6" indent="-477418" algn="l" rtl="0">
              <a:spcBef>
                <a:spcPts val="1820"/>
              </a:spcBef>
              <a:spcAft>
                <a:spcPts val="0"/>
              </a:spcAft>
              <a:buClr>
                <a:schemeClr val="dk1"/>
              </a:buClr>
              <a:buFont typeface="Times New Roman"/>
              <a:buChar char="»"/>
              <a:defRPr/>
            </a:lvl7pPr>
            <a:lvl8pPr marL="10596803" marR="0" lvl="7" indent="-468552" algn="l" rtl="0">
              <a:spcBef>
                <a:spcPts val="1820"/>
              </a:spcBef>
              <a:spcAft>
                <a:spcPts val="0"/>
              </a:spcAft>
              <a:buClr>
                <a:schemeClr val="dk1"/>
              </a:buClr>
              <a:buFont typeface="Times New Roman"/>
              <a:buChar char="»"/>
              <a:defRPr/>
            </a:lvl8pPr>
            <a:lvl9pPr marL="10994339" marR="0" lvl="8" indent="-472389" algn="l" rtl="0">
              <a:spcBef>
                <a:spcPts val="1820"/>
              </a:spcBef>
              <a:spcAft>
                <a:spcPts val="0"/>
              </a:spcAft>
              <a:buClr>
                <a:schemeClr val="dk1"/>
              </a:buClr>
              <a:buFont typeface="Times New Roman"/>
              <a:buChar char="»"/>
              <a:defRPr/>
            </a:lvl9pPr>
          </a:lstStyle>
          <a:p>
            <a:endParaRPr/>
          </a:p>
        </p:txBody>
      </p:sp>
      <p:sp>
        <p:nvSpPr>
          <p:cNvPr id="12" name="Shape 12"/>
          <p:cNvSpPr txBox="1">
            <a:spLocks noGrp="1"/>
          </p:cNvSpPr>
          <p:nvPr>
            <p:ph type="dt" idx="10"/>
          </p:nvPr>
        </p:nvSpPr>
        <p:spPr>
          <a:xfrm>
            <a:off x="2743201" y="23327360"/>
            <a:ext cx="7619999"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13" name="Shape 13"/>
          <p:cNvSpPr txBox="1">
            <a:spLocks noGrp="1"/>
          </p:cNvSpPr>
          <p:nvPr>
            <p:ph type="ftr" idx="11"/>
          </p:nvPr>
        </p:nvSpPr>
        <p:spPr>
          <a:xfrm>
            <a:off x="12496800" y="23327360"/>
            <a:ext cx="11582400" cy="1706880"/>
          </a:xfrm>
          <a:prstGeom prst="rect">
            <a:avLst/>
          </a:prstGeom>
          <a:noFill/>
          <a:ln>
            <a:noFill/>
          </a:ln>
        </p:spPr>
        <p:txBody>
          <a:bodyPr lIns="91425" tIns="91425" rIns="91425" bIns="91425" anchor="t" anchorCtr="0"/>
          <a:lstStyle>
            <a:lvl1pPr marL="0" marR="0" lvl="0" indent="0" algn="l" rtl="0">
              <a:spcBef>
                <a:spcPts val="0"/>
              </a:spcBef>
              <a:defRPr/>
            </a:lvl1pPr>
            <a:lvl2pPr marL="397535" marR="0" lvl="1" indent="-3834" algn="l" rtl="0">
              <a:spcBef>
                <a:spcPts val="0"/>
              </a:spcBef>
              <a:defRPr/>
            </a:lvl2pPr>
            <a:lvl3pPr marL="795071" marR="0" lvl="2" indent="-7670" algn="l" rtl="0">
              <a:spcBef>
                <a:spcPts val="0"/>
              </a:spcBef>
              <a:defRPr/>
            </a:lvl3pPr>
            <a:lvl4pPr marL="1192606" marR="0" lvl="3" indent="-11505" algn="l" rtl="0">
              <a:spcBef>
                <a:spcPts val="0"/>
              </a:spcBef>
              <a:defRPr/>
            </a:lvl4pPr>
            <a:lvl5pPr marL="1590142" marR="0" lvl="4" indent="-2641" algn="l" rtl="0">
              <a:spcBef>
                <a:spcPts val="0"/>
              </a:spcBef>
              <a:defRPr/>
            </a:lvl5pPr>
            <a:lvl6pPr marL="1987676" marR="0" lvl="5" indent="-6476" algn="l" rtl="0">
              <a:spcBef>
                <a:spcPts val="0"/>
              </a:spcBef>
              <a:defRPr/>
            </a:lvl6pPr>
            <a:lvl7pPr marL="2385212" marR="0" lvl="6" indent="-10311" algn="l" rtl="0">
              <a:spcBef>
                <a:spcPts val="0"/>
              </a:spcBef>
              <a:defRPr/>
            </a:lvl7pPr>
            <a:lvl8pPr marL="2782748" marR="0" lvl="7" indent="-1447" algn="l" rtl="0">
              <a:spcBef>
                <a:spcPts val="0"/>
              </a:spcBef>
              <a:defRPr/>
            </a:lvl8pPr>
            <a:lvl9pPr marL="3180283" marR="0" lvl="8" indent="-5283" algn="l" rtl="0">
              <a:spcBef>
                <a:spcPts val="0"/>
              </a:spcBef>
              <a:defRPr/>
            </a:lvl9pPr>
          </a:lstStyle>
          <a:p>
            <a:endParaRPr/>
          </a:p>
        </p:txBody>
      </p:sp>
      <p:sp>
        <p:nvSpPr>
          <p:cNvPr id="14" name="Shape 14"/>
          <p:cNvSpPr txBox="1">
            <a:spLocks noGrp="1"/>
          </p:cNvSpPr>
          <p:nvPr>
            <p:ph type="sldNum" idx="12"/>
          </p:nvPr>
        </p:nvSpPr>
        <p:spPr>
          <a:xfrm>
            <a:off x="26212801" y="23327360"/>
            <a:ext cx="7619999" cy="1706880"/>
          </a:xfrm>
          <a:prstGeom prst="rect">
            <a:avLst/>
          </a:prstGeom>
          <a:noFill/>
          <a:ln>
            <a:noFill/>
          </a:ln>
        </p:spPr>
        <p:txBody>
          <a:bodyPr lIns="417975" tIns="208975" rIns="417975" bIns="208975" anchor="t" anchorCtr="0">
            <a:noAutofit/>
          </a:bodyPr>
          <a:lstStyle/>
          <a:p>
            <a:pPr algn="r">
              <a:buClr>
                <a:schemeClr val="dk1"/>
              </a:buClr>
              <a:buSzPct val="25000"/>
            </a:pPr>
            <a:fld id="{00000000-1234-1234-1234-123412341234}" type="slidenum">
              <a:rPr lang="en-US" sz="6400" smtClean="0">
                <a:solidFill>
                  <a:schemeClr val="dk1"/>
                </a:solidFill>
                <a:latin typeface="Times New Roman"/>
                <a:ea typeface="Times New Roman"/>
                <a:cs typeface="Times New Roman"/>
                <a:sym typeface="Times New Roman"/>
              </a:rPr>
              <a:pPr algn="r">
                <a:buClr>
                  <a:schemeClr val="dk1"/>
                </a:buClr>
                <a:buSzPct val="25000"/>
              </a:pPr>
              <a:t>‹#›</a:t>
            </a:fld>
            <a:endParaRPr lang="en-US" sz="6400">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p:nvPr/>
        </p:nvSpPr>
        <p:spPr>
          <a:xfrm>
            <a:off x="7852568" y="602396"/>
            <a:ext cx="20802600" cy="2285205"/>
          </a:xfrm>
          <a:prstGeom prst="rect">
            <a:avLst/>
          </a:prstGeom>
          <a:solidFill>
            <a:schemeClr val="dk1"/>
          </a:solidFill>
          <a:ln>
            <a:noFill/>
          </a:ln>
        </p:spPr>
        <p:txBody>
          <a:bodyPr lIns="79500" tIns="39750" rIns="79500" bIns="39750" anchor="t" anchorCtr="0">
            <a:noAutofit/>
          </a:bodyPr>
          <a:lstStyle/>
          <a:p>
            <a:pPr algn="ctr">
              <a:buClr>
                <a:schemeClr val="lt1"/>
              </a:buClr>
              <a:buSzPct val="25000"/>
            </a:pPr>
            <a:r>
              <a:rPr lang="en-US" sz="5200" b="1" i="1" dirty="0">
                <a:solidFill>
                  <a:schemeClr val="lt1"/>
                </a:solidFill>
              </a:rPr>
              <a:t>Crossword Puzzle Solver</a:t>
            </a:r>
          </a:p>
          <a:p>
            <a:pPr algn="ctr">
              <a:buClr>
                <a:schemeClr val="lt1"/>
              </a:buClr>
              <a:buSzPct val="25000"/>
            </a:pPr>
            <a:r>
              <a:rPr lang="en-US" sz="3500" dirty="0">
                <a:solidFill>
                  <a:schemeClr val="lt1"/>
                </a:solidFill>
              </a:rPr>
              <a:t>Ryan Helmlinger</a:t>
            </a:r>
          </a:p>
        </p:txBody>
      </p:sp>
      <p:sp>
        <p:nvSpPr>
          <p:cNvPr id="90" name="Shape 90"/>
          <p:cNvSpPr txBox="1"/>
          <p:nvPr/>
        </p:nvSpPr>
        <p:spPr>
          <a:xfrm>
            <a:off x="495300" y="4275666"/>
            <a:ext cx="8420099" cy="7493000"/>
          </a:xfrm>
          <a:prstGeom prst="rect">
            <a:avLst/>
          </a:prstGeom>
          <a:noFill/>
          <a:ln w="50800" cap="flat" cmpd="dbl">
            <a:solidFill>
              <a:srgbClr val="000000"/>
            </a:solidFill>
            <a:prstDash val="solid"/>
            <a:miter/>
            <a:headEnd type="none" w="med" len="med"/>
            <a:tailEnd type="none" w="med" len="med"/>
          </a:ln>
        </p:spPr>
        <p:txBody>
          <a:bodyPr lIns="79500" tIns="39750" rIns="79500" bIns="39750" anchor="ctr" anchorCtr="0">
            <a:noAutofit/>
          </a:bodyPr>
          <a:lstStyle/>
          <a:p>
            <a:r>
              <a:rPr lang="en-US" sz="4000" dirty="0">
                <a:solidFill>
                  <a:schemeClr val="dk1"/>
                </a:solidFill>
                <a:latin typeface="Times New Roman"/>
                <a:ea typeface="Times New Roman"/>
                <a:cs typeface="Times New Roman"/>
                <a:sym typeface="Times New Roman"/>
              </a:rPr>
              <a:t>The main goal of this research project was to use computer vision to read in a picture of a crossword puzzle and display it digitally. The user interface would allow the user to intuitively solve and edit the crossword puzzle online. The program would also find the most likely solutions to each clue and solve the puzzle in the background. This way the user can ask for hints along the way if necessary.</a:t>
            </a:r>
            <a:endParaRPr sz="4000" dirty="0">
              <a:solidFill>
                <a:schemeClr val="dk1"/>
              </a:solidFill>
              <a:latin typeface="Times New Roman"/>
              <a:ea typeface="Times New Roman"/>
              <a:cs typeface="Times New Roman"/>
              <a:sym typeface="Times New Roman"/>
            </a:endParaRPr>
          </a:p>
        </p:txBody>
      </p:sp>
      <p:sp>
        <p:nvSpPr>
          <p:cNvPr id="91" name="Shape 91"/>
          <p:cNvSpPr txBox="1"/>
          <p:nvPr/>
        </p:nvSpPr>
        <p:spPr>
          <a:xfrm>
            <a:off x="562769" y="13030730"/>
            <a:ext cx="8420099" cy="6724368"/>
          </a:xfrm>
          <a:prstGeom prst="rect">
            <a:avLst/>
          </a:prstGeom>
          <a:noFill/>
          <a:ln w="50800" cap="flat" cmpd="dbl">
            <a:solidFill>
              <a:schemeClr val="dk1"/>
            </a:solidFill>
            <a:prstDash val="solid"/>
            <a:miter/>
            <a:headEnd type="none" w="med" len="med"/>
            <a:tailEnd type="none" w="med" len="med"/>
          </a:ln>
        </p:spPr>
        <p:txBody>
          <a:bodyPr lIns="79500" tIns="39750" rIns="79500" bIns="39750" anchor="ctr" anchorCtr="0">
            <a:noAutofit/>
          </a:bodyPr>
          <a:lstStyle/>
          <a:p>
            <a:r>
              <a:rPr lang="en-US" sz="4000" dirty="0">
                <a:solidFill>
                  <a:schemeClr val="dk1"/>
                </a:solidFill>
                <a:latin typeface="Times New Roman"/>
                <a:ea typeface="Times New Roman"/>
                <a:cs typeface="Times New Roman"/>
                <a:sym typeface="Times New Roman"/>
              </a:rPr>
              <a:t>There wasn’t much previous work on crossword puzzles. There were a few programs/websites that generated possible answers for crossword clues, but that’s about it. There weren’t any programs to solve any entire crossword puzzles, and there definitely weren’t any computer vision programs that could read in a picture of one and create it digitally.</a:t>
            </a:r>
            <a:endParaRPr sz="4000" dirty="0">
              <a:solidFill>
                <a:schemeClr val="dk1"/>
              </a:solidFill>
              <a:latin typeface="Times New Roman"/>
              <a:ea typeface="Times New Roman"/>
              <a:cs typeface="Times New Roman"/>
              <a:sym typeface="Times New Roman"/>
            </a:endParaRPr>
          </a:p>
        </p:txBody>
      </p:sp>
      <p:sp>
        <p:nvSpPr>
          <p:cNvPr id="93" name="Shape 93"/>
          <p:cNvSpPr txBox="1"/>
          <p:nvPr/>
        </p:nvSpPr>
        <p:spPr>
          <a:xfrm>
            <a:off x="495300" y="3500966"/>
            <a:ext cx="8413750" cy="698500"/>
          </a:xfrm>
          <a:prstGeom prst="rect">
            <a:avLst/>
          </a:prstGeom>
          <a:solidFill>
            <a:schemeClr val="dk1"/>
          </a:solidFill>
          <a:ln>
            <a:noFill/>
          </a:ln>
        </p:spPr>
        <p:txBody>
          <a:bodyPr lIns="79500" tIns="39750" rIns="79500" bIns="39750" anchor="ctr" anchorCtr="0">
            <a:noAutofit/>
          </a:bodyPr>
          <a:lstStyle/>
          <a:p>
            <a:pPr algn="ctr">
              <a:buClr>
                <a:schemeClr val="lt1"/>
              </a:buClr>
              <a:buSzPct val="25000"/>
            </a:pPr>
            <a:r>
              <a:rPr lang="en-US" sz="3100" dirty="0">
                <a:solidFill>
                  <a:schemeClr val="lt1"/>
                </a:solidFill>
              </a:rPr>
              <a:t>Introduction</a:t>
            </a:r>
          </a:p>
        </p:txBody>
      </p:sp>
      <p:sp>
        <p:nvSpPr>
          <p:cNvPr id="94" name="Shape 94"/>
          <p:cNvSpPr txBox="1"/>
          <p:nvPr/>
        </p:nvSpPr>
        <p:spPr>
          <a:xfrm>
            <a:off x="9462294" y="4277663"/>
            <a:ext cx="17721262" cy="10759137"/>
          </a:xfrm>
          <a:prstGeom prst="rect">
            <a:avLst/>
          </a:prstGeom>
          <a:noFill/>
          <a:ln w="50800" cap="flat" cmpd="dbl">
            <a:solidFill>
              <a:schemeClr val="dk1"/>
            </a:solidFill>
            <a:prstDash val="solid"/>
            <a:miter/>
            <a:headEnd type="none" w="med" len="med"/>
            <a:tailEnd type="none" w="med" len="med"/>
          </a:ln>
        </p:spPr>
        <p:txBody>
          <a:bodyPr lIns="79500" tIns="39750" rIns="79500" bIns="39750" anchor="ctr" anchorCtr="0">
            <a:noAutofit/>
          </a:bodyPr>
          <a:lstStyle/>
          <a:p>
            <a:r>
              <a:rPr lang="en-US" sz="4000" dirty="0">
                <a:solidFill>
                  <a:schemeClr val="dk1"/>
                </a:solidFill>
                <a:latin typeface="Times New Roman"/>
                <a:ea typeface="Times New Roman"/>
                <a:cs typeface="Times New Roman"/>
                <a:sym typeface="Times New Roman"/>
              </a:rPr>
              <a:t>The first part of this research project that I worked on was solving the clues. At first I tried to use online APIs, like the Google API, but it was hard to me to parse the sentences and get good results. So instead I decided to scrape the web, especially at websites like Dictionary.com, which already had previous New York Times clues build into its database. This second approach worked far better. My next step was reading in the picture of the crossword puzzle. I started with the grid. I found the outline of the box first, and then check all of the horizontal and vertical lines inside the grid. Next, I checked the midpoint between each </a:t>
            </a:r>
            <a:r>
              <a:rPr lang="en-US" sz="4000" dirty="0" err="1">
                <a:solidFill>
                  <a:schemeClr val="dk1"/>
                </a:solidFill>
                <a:latin typeface="Times New Roman"/>
                <a:ea typeface="Times New Roman"/>
                <a:cs typeface="Times New Roman"/>
                <a:sym typeface="Times New Roman"/>
              </a:rPr>
              <a:t>interection</a:t>
            </a:r>
            <a:r>
              <a:rPr lang="en-US" sz="4000" dirty="0">
                <a:solidFill>
                  <a:schemeClr val="dk1"/>
                </a:solidFill>
                <a:latin typeface="Times New Roman"/>
                <a:ea typeface="Times New Roman"/>
                <a:cs typeface="Times New Roman"/>
                <a:sym typeface="Times New Roman"/>
              </a:rPr>
              <a:t> of the horizontal and vertical spaces to see if it was dark or light to determine if the box was filled or not. Based on where the filled squares were, I numerated the puzzle like all New York Times puzzles are enumerated. After the grid, I used </a:t>
            </a:r>
            <a:r>
              <a:rPr lang="en-US" sz="4000" dirty="0" err="1">
                <a:solidFill>
                  <a:schemeClr val="dk1"/>
                </a:solidFill>
                <a:latin typeface="Times New Roman"/>
                <a:ea typeface="Times New Roman"/>
                <a:cs typeface="Times New Roman"/>
                <a:sym typeface="Times New Roman"/>
              </a:rPr>
              <a:t>Pytesseract</a:t>
            </a:r>
            <a:r>
              <a:rPr lang="en-US" sz="4000" dirty="0">
                <a:solidFill>
                  <a:schemeClr val="dk1"/>
                </a:solidFill>
                <a:latin typeface="Times New Roman"/>
                <a:ea typeface="Times New Roman"/>
                <a:cs typeface="Times New Roman"/>
                <a:sym typeface="Times New Roman"/>
              </a:rPr>
              <a:t>, OCR, and PIL in order to read in the text of the puzzle. I then parsed the text and figured out the corresponding clue and box for the puzzle. Following that, I created the user interface, where I digitally displayed a very intuitive user interface and allowed the user to edit clues as well as ask for hints and try to solve the puzzle. Lastly, I created an algorithm that looked at all the possible answers to the clue and tried to fit them together in the puzzle. </a:t>
            </a:r>
            <a:endParaRPr sz="4000" dirty="0">
              <a:solidFill>
                <a:schemeClr val="dk1"/>
              </a:solidFill>
              <a:latin typeface="Times New Roman"/>
              <a:ea typeface="Times New Roman"/>
              <a:cs typeface="Times New Roman"/>
              <a:sym typeface="Times New Roman"/>
            </a:endParaRPr>
          </a:p>
        </p:txBody>
      </p:sp>
      <p:sp>
        <p:nvSpPr>
          <p:cNvPr id="95" name="Shape 95"/>
          <p:cNvSpPr txBox="1"/>
          <p:nvPr/>
        </p:nvSpPr>
        <p:spPr>
          <a:xfrm>
            <a:off x="27736800" y="4199467"/>
            <a:ext cx="8401050" cy="14427200"/>
          </a:xfrm>
          <a:prstGeom prst="rect">
            <a:avLst/>
          </a:prstGeom>
          <a:noFill/>
          <a:ln w="50800" cap="flat" cmpd="dbl">
            <a:solidFill>
              <a:schemeClr val="dk1"/>
            </a:solidFill>
            <a:prstDash val="solid"/>
            <a:miter/>
            <a:headEnd type="none" w="med" len="med"/>
            <a:tailEnd type="none" w="med" len="med"/>
          </a:ln>
        </p:spPr>
        <p:txBody>
          <a:bodyPr lIns="79500" tIns="39750" rIns="79500" bIns="39750" anchor="ctr" anchorCtr="0">
            <a:noAutofit/>
          </a:bodyPr>
          <a:lstStyle/>
          <a:p>
            <a:r>
              <a:rPr lang="en-US" sz="4000" dirty="0">
                <a:solidFill>
                  <a:schemeClr val="dk1"/>
                </a:solidFill>
                <a:latin typeface="Times New Roman"/>
                <a:ea typeface="Times New Roman"/>
                <a:cs typeface="Times New Roman"/>
                <a:sym typeface="Times New Roman"/>
              </a:rPr>
              <a:t>My results for solving the clues was pretty good. Dictionary.com already had a pre-built database for New York times crossword puzzles, so it worked really well with New York Times puzzles, but still fairly well for others. The grid reading for computer vision worked really well, however the text didn’t work as well. For example, words like ‘Without a doubt’ were read as ‘</a:t>
            </a:r>
            <a:r>
              <a:rPr lang="en-US" sz="4000" dirty="0" err="1">
                <a:solidFill>
                  <a:schemeClr val="dk1"/>
                </a:solidFill>
                <a:latin typeface="Times New Roman"/>
                <a:ea typeface="Times New Roman"/>
                <a:cs typeface="Times New Roman"/>
                <a:sym typeface="Times New Roman"/>
              </a:rPr>
              <a:t>Vlnthout</a:t>
            </a:r>
            <a:r>
              <a:rPr lang="en-US" sz="4000" dirty="0">
                <a:solidFill>
                  <a:schemeClr val="dk1"/>
                </a:solidFill>
                <a:latin typeface="Times New Roman"/>
                <a:ea typeface="Times New Roman"/>
                <a:cs typeface="Times New Roman"/>
                <a:sym typeface="Times New Roman"/>
              </a:rPr>
              <a:t> a doubt’. This made it harder to completely solve the puzzle when the clues had typos. My user interface was pretty successful as far as implementing a user interface that was very intuitive and easy to use. My algorithm to solve the puzzle worked, but only if the correct word was in the options for each clue. If one clue was missing the word, then the whole puzzle got messed up. That’s why the minor mistakes from reading in the text made it harder to solve the entire puzzle.</a:t>
            </a:r>
            <a:endParaRPr sz="4000" dirty="0">
              <a:solidFill>
                <a:schemeClr val="dk1"/>
              </a:solidFill>
              <a:latin typeface="Times New Roman"/>
              <a:ea typeface="Times New Roman"/>
              <a:cs typeface="Times New Roman"/>
              <a:sym typeface="Times New Roman"/>
            </a:endParaRPr>
          </a:p>
        </p:txBody>
      </p:sp>
      <p:sp>
        <p:nvSpPr>
          <p:cNvPr id="96" name="Shape 96"/>
          <p:cNvSpPr txBox="1"/>
          <p:nvPr/>
        </p:nvSpPr>
        <p:spPr>
          <a:xfrm>
            <a:off x="562772" y="21102109"/>
            <a:ext cx="8420097" cy="3705223"/>
          </a:xfrm>
          <a:prstGeom prst="rect">
            <a:avLst/>
          </a:prstGeom>
          <a:noFill/>
          <a:ln w="50800" cap="flat" cmpd="dbl">
            <a:solidFill>
              <a:schemeClr val="dk1"/>
            </a:solidFill>
            <a:prstDash val="solid"/>
            <a:miter/>
            <a:headEnd type="none" w="med" len="med"/>
            <a:tailEnd type="none" w="med" len="med"/>
          </a:ln>
        </p:spPr>
        <p:txBody>
          <a:bodyPr lIns="79500" tIns="39750" rIns="79500" bIns="39750" anchor="ctr" anchorCtr="0">
            <a:noAutofit/>
          </a:bodyPr>
          <a:lstStyle/>
          <a:p>
            <a:r>
              <a:rPr lang="en-US" sz="4000" dirty="0">
                <a:solidFill>
                  <a:schemeClr val="dk1"/>
                </a:solidFill>
                <a:latin typeface="Times New Roman"/>
                <a:ea typeface="Times New Roman"/>
                <a:cs typeface="Times New Roman"/>
                <a:sym typeface="Times New Roman"/>
              </a:rPr>
              <a:t>I would like to thank Dr. Zacharias, the Thomas Jefferson High School for Science and Technology Senior Research Lab Directors, and Dr. Glazer.</a:t>
            </a:r>
            <a:endParaRPr sz="4000" dirty="0">
              <a:solidFill>
                <a:schemeClr val="dk1"/>
              </a:solidFill>
              <a:latin typeface="Times New Roman"/>
              <a:ea typeface="Times New Roman"/>
              <a:cs typeface="Times New Roman"/>
              <a:sym typeface="Times New Roman"/>
            </a:endParaRPr>
          </a:p>
        </p:txBody>
      </p:sp>
      <p:sp>
        <p:nvSpPr>
          <p:cNvPr id="97" name="Shape 97"/>
          <p:cNvSpPr txBox="1"/>
          <p:nvPr/>
        </p:nvSpPr>
        <p:spPr>
          <a:xfrm>
            <a:off x="27693936" y="19998265"/>
            <a:ext cx="8401051" cy="4809067"/>
          </a:xfrm>
          <a:prstGeom prst="rect">
            <a:avLst/>
          </a:prstGeom>
          <a:noFill/>
          <a:ln w="50800" cap="flat" cmpd="dbl">
            <a:solidFill>
              <a:schemeClr val="dk1"/>
            </a:solidFill>
            <a:prstDash val="solid"/>
            <a:miter/>
            <a:headEnd type="none" w="med" len="med"/>
            <a:tailEnd type="none" w="med" len="med"/>
          </a:ln>
        </p:spPr>
        <p:txBody>
          <a:bodyPr lIns="79500" tIns="39750" rIns="79500" bIns="39750" anchor="ctr" anchorCtr="0">
            <a:noAutofit/>
          </a:bodyPr>
          <a:lstStyle/>
          <a:p>
            <a:r>
              <a:rPr lang="en-US" sz="4000" dirty="0">
                <a:solidFill>
                  <a:schemeClr val="dk1"/>
                </a:solidFill>
                <a:latin typeface="Times New Roman"/>
                <a:ea typeface="Times New Roman"/>
                <a:cs typeface="Times New Roman"/>
                <a:sym typeface="Times New Roman"/>
              </a:rPr>
              <a:t>I really enjoyed working on this assignment. I feel like I learned everything I wanted to this year and felt like I accomplished most of what I wanted to. I could have fine tuned some issues, but overall it went pretty well.</a:t>
            </a:r>
          </a:p>
          <a:p>
            <a:endParaRPr sz="4000" dirty="0">
              <a:solidFill>
                <a:schemeClr val="dk1"/>
              </a:solidFill>
              <a:latin typeface="Times New Roman"/>
              <a:ea typeface="Times New Roman"/>
              <a:cs typeface="Times New Roman"/>
              <a:sym typeface="Times New Roman"/>
            </a:endParaRPr>
          </a:p>
        </p:txBody>
      </p:sp>
      <p:sp>
        <p:nvSpPr>
          <p:cNvPr id="98" name="Shape 98"/>
          <p:cNvSpPr txBox="1"/>
          <p:nvPr/>
        </p:nvSpPr>
        <p:spPr>
          <a:xfrm>
            <a:off x="27736799" y="3500966"/>
            <a:ext cx="8401051" cy="698500"/>
          </a:xfrm>
          <a:prstGeom prst="rect">
            <a:avLst/>
          </a:prstGeom>
          <a:solidFill>
            <a:schemeClr val="dk1"/>
          </a:solidFill>
          <a:ln>
            <a:noFill/>
          </a:ln>
        </p:spPr>
        <p:txBody>
          <a:bodyPr lIns="79500" tIns="39750" rIns="79500" bIns="39750" anchor="ctr" anchorCtr="0">
            <a:noAutofit/>
          </a:bodyPr>
          <a:lstStyle/>
          <a:p>
            <a:pPr algn="ctr">
              <a:buClr>
                <a:schemeClr val="lt1"/>
              </a:buClr>
              <a:buSzPct val="25000"/>
            </a:pPr>
            <a:r>
              <a:rPr lang="en-US" sz="3100">
                <a:solidFill>
                  <a:schemeClr val="lt1"/>
                </a:solidFill>
              </a:rPr>
              <a:t>Results</a:t>
            </a:r>
          </a:p>
        </p:txBody>
      </p:sp>
      <p:sp>
        <p:nvSpPr>
          <p:cNvPr id="99" name="Shape 99"/>
          <p:cNvSpPr txBox="1"/>
          <p:nvPr/>
        </p:nvSpPr>
        <p:spPr>
          <a:xfrm>
            <a:off x="9444037" y="3500966"/>
            <a:ext cx="17721263" cy="698500"/>
          </a:xfrm>
          <a:prstGeom prst="rect">
            <a:avLst/>
          </a:prstGeom>
          <a:solidFill>
            <a:schemeClr val="dk1"/>
          </a:solidFill>
          <a:ln>
            <a:noFill/>
          </a:ln>
        </p:spPr>
        <p:txBody>
          <a:bodyPr lIns="79500" tIns="39750" rIns="79500" bIns="39750" anchor="ctr" anchorCtr="0">
            <a:noAutofit/>
          </a:bodyPr>
          <a:lstStyle/>
          <a:p>
            <a:pPr algn="ctr">
              <a:buClr>
                <a:schemeClr val="lt1"/>
              </a:buClr>
              <a:buSzPct val="25000"/>
            </a:pPr>
            <a:r>
              <a:rPr lang="en-US" sz="3100" dirty="0">
                <a:solidFill>
                  <a:schemeClr val="lt1"/>
                </a:solidFill>
              </a:rPr>
              <a:t>Methods</a:t>
            </a:r>
          </a:p>
        </p:txBody>
      </p:sp>
      <p:sp>
        <p:nvSpPr>
          <p:cNvPr id="100" name="Shape 100"/>
          <p:cNvSpPr txBox="1"/>
          <p:nvPr/>
        </p:nvSpPr>
        <p:spPr>
          <a:xfrm>
            <a:off x="27693936" y="19236266"/>
            <a:ext cx="8401051" cy="698500"/>
          </a:xfrm>
          <a:prstGeom prst="rect">
            <a:avLst/>
          </a:prstGeom>
          <a:solidFill>
            <a:schemeClr val="dk1"/>
          </a:solidFill>
          <a:ln>
            <a:noFill/>
          </a:ln>
        </p:spPr>
        <p:txBody>
          <a:bodyPr lIns="79500" tIns="39750" rIns="79500" bIns="39750" anchor="ctr" anchorCtr="0">
            <a:noAutofit/>
          </a:bodyPr>
          <a:lstStyle/>
          <a:p>
            <a:pPr algn="ctr">
              <a:buClr>
                <a:schemeClr val="lt1"/>
              </a:buClr>
              <a:buSzPct val="25000"/>
            </a:pPr>
            <a:r>
              <a:rPr lang="en-US" sz="3100">
                <a:solidFill>
                  <a:schemeClr val="lt1"/>
                </a:solidFill>
              </a:rPr>
              <a:t>Conclusions</a:t>
            </a:r>
          </a:p>
        </p:txBody>
      </p:sp>
      <p:pic>
        <p:nvPicPr>
          <p:cNvPr id="101" name="Shape 101"/>
          <p:cNvPicPr preferRelativeResize="0"/>
          <p:nvPr/>
        </p:nvPicPr>
        <p:blipFill rotWithShape="1">
          <a:blip r:embed="rId3">
            <a:alphaModFix/>
          </a:blip>
          <a:srcRect/>
          <a:stretch/>
        </p:blipFill>
        <p:spPr>
          <a:xfrm>
            <a:off x="18126075" y="12570353"/>
            <a:ext cx="322262" cy="20636"/>
          </a:xfrm>
          <a:prstGeom prst="rect">
            <a:avLst/>
          </a:prstGeom>
          <a:noFill/>
          <a:ln>
            <a:noFill/>
          </a:ln>
        </p:spPr>
      </p:pic>
      <p:sp>
        <p:nvSpPr>
          <p:cNvPr id="106" name="Shape 106"/>
          <p:cNvSpPr txBox="1"/>
          <p:nvPr/>
        </p:nvSpPr>
        <p:spPr>
          <a:xfrm>
            <a:off x="33105726" y="-688975"/>
            <a:ext cx="160337" cy="403225"/>
          </a:xfrm>
          <a:prstGeom prst="rect">
            <a:avLst/>
          </a:prstGeom>
          <a:noFill/>
          <a:ln>
            <a:noFill/>
          </a:ln>
        </p:spPr>
        <p:txBody>
          <a:bodyPr lIns="79500" tIns="39750" rIns="79500" bIns="39750" anchor="t" anchorCtr="0">
            <a:noAutofit/>
          </a:bodyPr>
          <a:lstStyle/>
          <a:p>
            <a:endParaRPr sz="2100">
              <a:solidFill>
                <a:schemeClr val="dk1"/>
              </a:solidFill>
              <a:latin typeface="Times New Roman"/>
              <a:ea typeface="Times New Roman"/>
              <a:cs typeface="Times New Roman"/>
              <a:sym typeface="Times New Roman"/>
            </a:endParaRPr>
          </a:p>
        </p:txBody>
      </p:sp>
      <p:sp>
        <p:nvSpPr>
          <p:cNvPr id="107" name="Shape 107"/>
          <p:cNvSpPr txBox="1"/>
          <p:nvPr/>
        </p:nvSpPr>
        <p:spPr>
          <a:xfrm>
            <a:off x="1364460" y="21229110"/>
            <a:ext cx="76183" cy="403225"/>
          </a:xfrm>
          <a:prstGeom prst="rect">
            <a:avLst/>
          </a:prstGeom>
          <a:noFill/>
          <a:ln>
            <a:noFill/>
          </a:ln>
        </p:spPr>
        <p:txBody>
          <a:bodyPr lIns="79500" tIns="39750" rIns="79500" bIns="39750" anchor="t" anchorCtr="0">
            <a:noAutofit/>
          </a:bodyPr>
          <a:lstStyle/>
          <a:p>
            <a:endParaRPr sz="2100">
              <a:solidFill>
                <a:schemeClr val="dk1"/>
              </a:solidFill>
              <a:latin typeface="Times New Roman"/>
              <a:ea typeface="Times New Roman"/>
              <a:cs typeface="Times New Roman"/>
              <a:sym typeface="Times New Roman"/>
            </a:endParaRPr>
          </a:p>
        </p:txBody>
      </p:sp>
      <p:sp>
        <p:nvSpPr>
          <p:cNvPr id="108" name="Shape 108"/>
          <p:cNvSpPr txBox="1"/>
          <p:nvPr/>
        </p:nvSpPr>
        <p:spPr>
          <a:xfrm>
            <a:off x="2248697" y="21102110"/>
            <a:ext cx="76183" cy="403225"/>
          </a:xfrm>
          <a:prstGeom prst="rect">
            <a:avLst/>
          </a:prstGeom>
          <a:noFill/>
          <a:ln>
            <a:noFill/>
          </a:ln>
        </p:spPr>
        <p:txBody>
          <a:bodyPr lIns="79500" tIns="39750" rIns="79500" bIns="39750" anchor="t" anchorCtr="0">
            <a:noAutofit/>
          </a:bodyPr>
          <a:lstStyle/>
          <a:p>
            <a:endParaRPr sz="2100">
              <a:solidFill>
                <a:schemeClr val="dk1"/>
              </a:solidFill>
              <a:latin typeface="Times New Roman"/>
              <a:ea typeface="Times New Roman"/>
              <a:cs typeface="Times New Roman"/>
              <a:sym typeface="Times New Roman"/>
            </a:endParaRPr>
          </a:p>
        </p:txBody>
      </p:sp>
      <p:sp>
        <p:nvSpPr>
          <p:cNvPr id="109" name="Shape 109"/>
          <p:cNvSpPr txBox="1"/>
          <p:nvPr/>
        </p:nvSpPr>
        <p:spPr>
          <a:xfrm>
            <a:off x="2045497" y="21165610"/>
            <a:ext cx="76183" cy="403225"/>
          </a:xfrm>
          <a:prstGeom prst="rect">
            <a:avLst/>
          </a:prstGeom>
          <a:noFill/>
          <a:ln>
            <a:noFill/>
          </a:ln>
        </p:spPr>
        <p:txBody>
          <a:bodyPr lIns="79500" tIns="39750" rIns="79500" bIns="39750" anchor="t" anchorCtr="0">
            <a:noAutofit/>
          </a:bodyPr>
          <a:lstStyle/>
          <a:p>
            <a:endParaRPr sz="2100">
              <a:solidFill>
                <a:schemeClr val="dk1"/>
              </a:solidFill>
              <a:latin typeface="Times New Roman"/>
              <a:ea typeface="Times New Roman"/>
              <a:cs typeface="Times New Roman"/>
              <a:sym typeface="Times New Roman"/>
            </a:endParaRPr>
          </a:p>
        </p:txBody>
      </p:sp>
      <p:sp>
        <p:nvSpPr>
          <p:cNvPr id="110" name="Shape 110"/>
          <p:cNvSpPr txBox="1"/>
          <p:nvPr/>
        </p:nvSpPr>
        <p:spPr>
          <a:xfrm>
            <a:off x="10549734" y="22477661"/>
            <a:ext cx="76183" cy="403225"/>
          </a:xfrm>
          <a:prstGeom prst="rect">
            <a:avLst/>
          </a:prstGeom>
          <a:noFill/>
          <a:ln>
            <a:noFill/>
          </a:ln>
        </p:spPr>
        <p:txBody>
          <a:bodyPr lIns="79500" tIns="39750" rIns="79500" bIns="39750" anchor="t" anchorCtr="0">
            <a:noAutofit/>
          </a:bodyPr>
          <a:lstStyle/>
          <a:p>
            <a:endParaRPr sz="2100">
              <a:solidFill>
                <a:schemeClr val="dk1"/>
              </a:solidFill>
              <a:latin typeface="Times New Roman"/>
              <a:ea typeface="Times New Roman"/>
              <a:cs typeface="Times New Roman"/>
              <a:sym typeface="Times New Roman"/>
            </a:endParaRPr>
          </a:p>
        </p:txBody>
      </p:sp>
      <p:sp>
        <p:nvSpPr>
          <p:cNvPr id="111" name="Shape 111"/>
          <p:cNvSpPr txBox="1"/>
          <p:nvPr/>
        </p:nvSpPr>
        <p:spPr>
          <a:xfrm>
            <a:off x="25757188" y="5758392"/>
            <a:ext cx="161925" cy="403225"/>
          </a:xfrm>
          <a:prstGeom prst="rect">
            <a:avLst/>
          </a:prstGeom>
          <a:noFill/>
          <a:ln>
            <a:noFill/>
          </a:ln>
        </p:spPr>
        <p:txBody>
          <a:bodyPr lIns="79500" tIns="39750" rIns="79500" bIns="39750" anchor="t" anchorCtr="0">
            <a:noAutofit/>
          </a:bodyPr>
          <a:lstStyle/>
          <a:p>
            <a:endParaRPr sz="2100">
              <a:solidFill>
                <a:schemeClr val="dk1"/>
              </a:solidFill>
              <a:latin typeface="Times New Roman"/>
              <a:ea typeface="Times New Roman"/>
              <a:cs typeface="Times New Roman"/>
              <a:sym typeface="Times New Roman"/>
            </a:endParaRPr>
          </a:p>
        </p:txBody>
      </p:sp>
      <p:sp>
        <p:nvSpPr>
          <p:cNvPr id="112" name="Shape 112"/>
          <p:cNvSpPr txBox="1"/>
          <p:nvPr/>
        </p:nvSpPr>
        <p:spPr>
          <a:xfrm>
            <a:off x="25485726" y="5631392"/>
            <a:ext cx="160337" cy="403225"/>
          </a:xfrm>
          <a:prstGeom prst="rect">
            <a:avLst/>
          </a:prstGeom>
          <a:noFill/>
          <a:ln>
            <a:noFill/>
          </a:ln>
        </p:spPr>
        <p:txBody>
          <a:bodyPr lIns="79500" tIns="39750" rIns="79500" bIns="39750" anchor="t" anchorCtr="0">
            <a:noAutofit/>
          </a:bodyPr>
          <a:lstStyle/>
          <a:p>
            <a:endParaRPr sz="2100">
              <a:solidFill>
                <a:schemeClr val="dk1"/>
              </a:solidFill>
              <a:latin typeface="Times New Roman"/>
              <a:ea typeface="Times New Roman"/>
              <a:cs typeface="Times New Roman"/>
              <a:sym typeface="Times New Roman"/>
            </a:endParaRPr>
          </a:p>
        </p:txBody>
      </p:sp>
      <p:sp>
        <p:nvSpPr>
          <p:cNvPr id="113" name="Shape 113"/>
          <p:cNvSpPr txBox="1"/>
          <p:nvPr/>
        </p:nvSpPr>
        <p:spPr>
          <a:xfrm>
            <a:off x="25146001" y="5123392"/>
            <a:ext cx="160337" cy="403225"/>
          </a:xfrm>
          <a:prstGeom prst="rect">
            <a:avLst/>
          </a:prstGeom>
          <a:noFill/>
          <a:ln>
            <a:noFill/>
          </a:ln>
        </p:spPr>
        <p:txBody>
          <a:bodyPr lIns="79500" tIns="39750" rIns="79500" bIns="39750" anchor="t" anchorCtr="0">
            <a:noAutofit/>
          </a:bodyPr>
          <a:lstStyle/>
          <a:p>
            <a:endParaRPr sz="2100">
              <a:solidFill>
                <a:schemeClr val="dk1"/>
              </a:solidFill>
              <a:latin typeface="Times New Roman"/>
              <a:ea typeface="Times New Roman"/>
              <a:cs typeface="Times New Roman"/>
              <a:sym typeface="Times New Roman"/>
            </a:endParaRPr>
          </a:p>
        </p:txBody>
      </p:sp>
      <p:sp>
        <p:nvSpPr>
          <p:cNvPr id="114" name="Shape 114"/>
          <p:cNvSpPr txBox="1"/>
          <p:nvPr/>
        </p:nvSpPr>
        <p:spPr>
          <a:xfrm>
            <a:off x="25009476" y="5504392"/>
            <a:ext cx="160337" cy="403225"/>
          </a:xfrm>
          <a:prstGeom prst="rect">
            <a:avLst/>
          </a:prstGeom>
          <a:noFill/>
          <a:ln>
            <a:noFill/>
          </a:ln>
        </p:spPr>
        <p:txBody>
          <a:bodyPr lIns="79500" tIns="39750" rIns="79500" bIns="39750" anchor="t" anchorCtr="0">
            <a:noAutofit/>
          </a:bodyPr>
          <a:lstStyle/>
          <a:p>
            <a:endParaRPr sz="2100">
              <a:solidFill>
                <a:schemeClr val="dk1"/>
              </a:solidFill>
              <a:latin typeface="Times New Roman"/>
              <a:ea typeface="Times New Roman"/>
              <a:cs typeface="Times New Roman"/>
              <a:sym typeface="Times New Roman"/>
            </a:endParaRPr>
          </a:p>
        </p:txBody>
      </p:sp>
      <p:sp>
        <p:nvSpPr>
          <p:cNvPr id="115" name="Shape 115"/>
          <p:cNvSpPr txBox="1"/>
          <p:nvPr/>
        </p:nvSpPr>
        <p:spPr>
          <a:xfrm>
            <a:off x="562770" y="12221103"/>
            <a:ext cx="8413748" cy="698500"/>
          </a:xfrm>
          <a:prstGeom prst="rect">
            <a:avLst/>
          </a:prstGeom>
          <a:solidFill>
            <a:schemeClr val="dk1"/>
          </a:solidFill>
          <a:ln>
            <a:noFill/>
          </a:ln>
        </p:spPr>
        <p:txBody>
          <a:bodyPr lIns="79500" tIns="39750" rIns="79500" bIns="39750" anchor="ctr" anchorCtr="0">
            <a:noAutofit/>
          </a:bodyPr>
          <a:lstStyle/>
          <a:p>
            <a:pPr algn="ctr">
              <a:buClr>
                <a:schemeClr val="lt1"/>
              </a:buClr>
              <a:buSzPct val="25000"/>
            </a:pPr>
            <a:r>
              <a:rPr lang="en-US" sz="3100" dirty="0">
                <a:solidFill>
                  <a:schemeClr val="lt1"/>
                </a:solidFill>
              </a:rPr>
              <a:t>Background</a:t>
            </a:r>
          </a:p>
        </p:txBody>
      </p:sp>
      <p:sp>
        <p:nvSpPr>
          <p:cNvPr id="34" name="Shape 115"/>
          <p:cNvSpPr txBox="1"/>
          <p:nvPr/>
        </p:nvSpPr>
        <p:spPr>
          <a:xfrm>
            <a:off x="562770" y="20292484"/>
            <a:ext cx="8420098" cy="698500"/>
          </a:xfrm>
          <a:prstGeom prst="rect">
            <a:avLst/>
          </a:prstGeom>
          <a:solidFill>
            <a:schemeClr val="dk1"/>
          </a:solidFill>
          <a:ln>
            <a:noFill/>
          </a:ln>
        </p:spPr>
        <p:txBody>
          <a:bodyPr lIns="79500" tIns="39750" rIns="79500" bIns="39750" anchor="ctr" anchorCtr="0">
            <a:noAutofit/>
          </a:bodyPr>
          <a:lstStyle/>
          <a:p>
            <a:pPr algn="ctr">
              <a:buClr>
                <a:schemeClr val="lt1"/>
              </a:buClr>
              <a:buSzPct val="25000"/>
            </a:pPr>
            <a:r>
              <a:rPr lang="en-US" sz="3100" dirty="0">
                <a:solidFill>
                  <a:schemeClr val="lt1"/>
                </a:solidFill>
              </a:rPr>
              <a:t>Acknowledgements</a:t>
            </a:r>
          </a:p>
        </p:txBody>
      </p:sp>
      <p:pic>
        <p:nvPicPr>
          <p:cNvPr id="37" name="Picture 36"/>
          <p:cNvPicPr>
            <a:picLocks noChangeAspect="1"/>
          </p:cNvPicPr>
          <p:nvPr/>
        </p:nvPicPr>
        <p:blipFill rotWithShape="1">
          <a:blip r:embed="rId4"/>
          <a:srcRect t="11314" r="56280" b="24704"/>
          <a:stretch/>
        </p:blipFill>
        <p:spPr>
          <a:xfrm>
            <a:off x="9444037" y="15282333"/>
            <a:ext cx="17647444" cy="9684573"/>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679</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Zacharias, John</dc:creator>
  <cp:lastModifiedBy>Ryan</cp:lastModifiedBy>
  <cp:revision>10</cp:revision>
  <dcterms:modified xsi:type="dcterms:W3CDTF">2017-06-09T03:07:21Z</dcterms:modified>
</cp:coreProperties>
</file>