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Crossword puzzle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helmlinger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193127" cy="3541714"/>
          </a:xfrm>
        </p:spPr>
        <p:txBody>
          <a:bodyPr/>
          <a:lstStyle/>
          <a:p>
            <a:r>
              <a:rPr lang="en-US" dirty="0" smtClean="0"/>
              <a:t>Read hints</a:t>
            </a:r>
          </a:p>
          <a:p>
            <a:r>
              <a:rPr lang="en-US" dirty="0" smtClean="0"/>
              <a:t>Read grid</a:t>
            </a:r>
          </a:p>
          <a:p>
            <a:r>
              <a:rPr lang="en-US" dirty="0" smtClean="0"/>
              <a:t>Ignore extras</a:t>
            </a:r>
          </a:p>
          <a:p>
            <a:endParaRPr lang="en-US" dirty="0"/>
          </a:p>
        </p:txBody>
      </p:sp>
      <p:pic>
        <p:nvPicPr>
          <p:cNvPr id="1026" name="Picture 2" descr="product-fe7-daily-commuter-puzzle2.jpg (1475×147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80" y="1291535"/>
            <a:ext cx="5162274" cy="51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solving API’s</a:t>
            </a:r>
          </a:p>
          <a:p>
            <a:r>
              <a:rPr lang="en-US" dirty="0" smtClean="0"/>
              <a:t>Google semantics</a:t>
            </a:r>
          </a:p>
          <a:p>
            <a:r>
              <a:rPr lang="en-US" dirty="0" smtClean="0"/>
              <a:t>Fit possible word choices together</a:t>
            </a:r>
          </a:p>
          <a:p>
            <a:endParaRPr lang="en-US" dirty="0" smtClean="0"/>
          </a:p>
        </p:txBody>
      </p:sp>
      <p:pic>
        <p:nvPicPr>
          <p:cNvPr id="2050" name="Picture 2" descr="286828436_a487865e6b_b.jpg (792×10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61" y="534159"/>
            <a:ext cx="4491100" cy="58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9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</a:p>
          <a:p>
            <a:r>
              <a:rPr lang="en-US" dirty="0" smtClean="0"/>
              <a:t>Allows user to enter text</a:t>
            </a:r>
          </a:p>
          <a:p>
            <a:r>
              <a:rPr lang="en-US" dirty="0" smtClean="0"/>
              <a:t>Allows user to ask for hints</a:t>
            </a:r>
          </a:p>
          <a:p>
            <a:r>
              <a:rPr lang="en-US" dirty="0" smtClean="0"/>
              <a:t>Allows user to upload/take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726" y="733370"/>
            <a:ext cx="9905998" cy="147857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computer vision</a:t>
            </a:r>
          </a:p>
          <a:p>
            <a:r>
              <a:rPr lang="en-US" dirty="0" smtClean="0"/>
              <a:t>Accuracy of solving hints</a:t>
            </a:r>
          </a:p>
        </p:txBody>
      </p:sp>
    </p:spTree>
    <p:extLst>
      <p:ext uri="{BB962C8B-B14F-4D97-AF65-F5344CB8AC3E}">
        <p14:creationId xmlns:p14="http://schemas.microsoft.com/office/powerpoint/2010/main" val="400413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96426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867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54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Crossword puzzle solver</vt:lpstr>
      <vt:lpstr>Computer vision</vt:lpstr>
      <vt:lpstr>Solving puzzle</vt:lpstr>
      <vt:lpstr>User interface</vt:lpstr>
      <vt:lpstr>Issues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 solver</dc:title>
  <dc:creator>Ryan Helmlinger</dc:creator>
  <cp:lastModifiedBy>Ryan Helmlinger</cp:lastModifiedBy>
  <cp:revision>4</cp:revision>
  <dcterms:created xsi:type="dcterms:W3CDTF">2016-10-03T02:03:46Z</dcterms:created>
  <dcterms:modified xsi:type="dcterms:W3CDTF">2016-10-03T11:30:23Z</dcterms:modified>
</cp:coreProperties>
</file>