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90"/>
    <p:restoredTop sz="94681"/>
  </p:normalViewPr>
  <p:slideViewPr>
    <p:cSldViewPr snapToGrid="0" snapToObjects="1">
      <p:cViewPr varScale="1">
        <p:scale>
          <a:sx n="73" d="100"/>
          <a:sy n="7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51CD-04E7-1445-9B30-3CEED4EE9934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20843-C3EC-C448-B5D3-6EFF91CD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A0E36-6758-6745-9C73-72EEE1980D27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AFF1-666E-3049-9867-D6B658CC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6593-AC59-9549-B1CF-5B1783BB8642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76F3-4DF3-1741-A06A-4980C93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stnets.opensea.io/collection/how-to-v0-2-0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NFTs</a:t>
            </a:r>
            <a:br>
              <a:rPr lang="en-US" dirty="0" smtClean="0"/>
            </a:br>
            <a:r>
              <a:rPr lang="en-US" dirty="0" smtClean="0"/>
              <a:t>Team/Technical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2022-03-09</a:t>
            </a:r>
          </a:p>
          <a:p>
            <a:endParaRPr lang="en-US" dirty="0"/>
          </a:p>
          <a:p>
            <a:r>
              <a:rPr lang="en-US" dirty="0" smtClean="0"/>
              <a:t>(See accompanying User Flow slide 11+)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4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5. Profit?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most difficult although non-technical step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Who is the intended collector / market? </a:t>
            </a:r>
          </a:p>
          <a:p>
            <a:pPr lvl="2"/>
            <a:r>
              <a:rPr lang="en-US" dirty="0" smtClean="0"/>
              <a:t>(What problem does the product solve?)</a:t>
            </a:r>
          </a:p>
          <a:p>
            <a:pPr lvl="1"/>
            <a:r>
              <a:rPr lang="en-US" dirty="0" smtClean="0"/>
              <a:t>How are those collectors reached? </a:t>
            </a:r>
          </a:p>
          <a:p>
            <a:pPr lvl="2"/>
            <a:r>
              <a:rPr lang="en-US" dirty="0" smtClean="0"/>
              <a:t>(Marketing strategy: e.g., campaign / raise awareness on twitter, </a:t>
            </a:r>
            <a:r>
              <a:rPr lang="en-US" dirty="0" err="1" smtClean="0"/>
              <a:t>instagram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, medium, </a:t>
            </a:r>
            <a:r>
              <a:rPr lang="mr-IN" dirty="0" smtClean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NFTs</a:t>
            </a:r>
            <a:br>
              <a:rPr lang="en-US" dirty="0" smtClean="0"/>
            </a:br>
            <a:r>
              <a:rPr lang="en-US" dirty="0" smtClean="0"/>
              <a:t>User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2022-03-09</a:t>
            </a:r>
          </a:p>
          <a:p>
            <a:endParaRPr lang="en-US" dirty="0"/>
          </a:p>
          <a:p>
            <a:r>
              <a:rPr lang="en-US" dirty="0" smtClean="0"/>
              <a:t>(See accompanying Behind-the-Scenes/Technical Flow slide 1+)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6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Experienced User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Gary </a:t>
            </a:r>
            <a:r>
              <a:rPr lang="en-US" dirty="0" err="1" smtClean="0"/>
              <a:t>Vee</a:t>
            </a:r>
            <a:r>
              <a:rPr lang="en-US" dirty="0" smtClean="0"/>
              <a:t> hears Michael talking about How To NFTs in a twitter space.</a:t>
            </a:r>
          </a:p>
          <a:p>
            <a:r>
              <a:rPr lang="en-US" dirty="0" smtClean="0"/>
              <a:t>He looks at Michael’s twitter profile page and sees an </a:t>
            </a:r>
            <a:r>
              <a:rPr lang="en-US" dirty="0" err="1" smtClean="0"/>
              <a:t>opensea</a:t>
            </a:r>
            <a:r>
              <a:rPr lang="en-US" dirty="0" smtClean="0"/>
              <a:t> link.</a:t>
            </a:r>
          </a:p>
          <a:p>
            <a:r>
              <a:rPr lang="en-US" dirty="0" smtClean="0"/>
              <a:t>He clicks on the </a:t>
            </a:r>
            <a:r>
              <a:rPr lang="en-US" dirty="0" err="1" smtClean="0"/>
              <a:t>opensea</a:t>
            </a:r>
            <a:r>
              <a:rPr lang="en-US" dirty="0" smtClean="0"/>
              <a:t> link (</a:t>
            </a:r>
            <a:r>
              <a:rPr lang="en-US" dirty="0" smtClean="0">
                <a:hlinkClick r:id="rId2"/>
              </a:rPr>
              <a:t>https://testnets.opensea.io/collection/how-to-v0-2-0)</a:t>
            </a:r>
            <a:endParaRPr lang="en-US" dirty="0" smtClean="0"/>
          </a:p>
          <a:p>
            <a:r>
              <a:rPr lang="en-US" dirty="0" smtClean="0"/>
              <a:t>He scrolls down and finds a few he likes, and buys them.</a:t>
            </a:r>
          </a:p>
          <a:p>
            <a:r>
              <a:rPr lang="en-US" dirty="0" smtClean="0"/>
              <a:t>He then goes and checks out Michael’s discord (linked on the </a:t>
            </a:r>
            <a:r>
              <a:rPr lang="en-US" dirty="0" err="1" smtClean="0"/>
              <a:t>OpenSea</a:t>
            </a:r>
            <a:r>
              <a:rPr lang="en-US" dirty="0" smtClean="0"/>
              <a:t> page) and notices the NFT stacking utility.</a:t>
            </a:r>
          </a:p>
          <a:p>
            <a:r>
              <a:rPr lang="en-US" dirty="0" smtClean="0"/>
              <a:t>He goes back to </a:t>
            </a:r>
            <a:r>
              <a:rPr lang="en-US" dirty="0" err="1" smtClean="0"/>
              <a:t>OpenSea</a:t>
            </a:r>
            <a:r>
              <a:rPr lang="en-US" dirty="0" smtClean="0"/>
              <a:t> a few minutes later and finds the NFTs are stacked, how cool!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0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Newbie User Flow (example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Newbie sees a wired article discussing How To NFTs. They’ve been hearing a lot about NFTs and decide to give this a try.</a:t>
            </a:r>
          </a:p>
          <a:p>
            <a:r>
              <a:rPr lang="en-US" dirty="0" smtClean="0"/>
              <a:t>Newbie goes to </a:t>
            </a:r>
            <a:r>
              <a:rPr lang="en-US" dirty="0" err="1" smtClean="0"/>
              <a:t>michael’s</a:t>
            </a:r>
            <a:r>
              <a:rPr lang="en-US" dirty="0" smtClean="0"/>
              <a:t> website / discord to learn more about How To NFTs.</a:t>
            </a:r>
          </a:p>
          <a:p>
            <a:r>
              <a:rPr lang="en-US" dirty="0" smtClean="0"/>
              <a:t>Newbie thinks the stacking is cool so he clicks on a link to the </a:t>
            </a:r>
            <a:r>
              <a:rPr lang="en-US" dirty="0" err="1" smtClean="0"/>
              <a:t>OpenSea</a:t>
            </a:r>
            <a:r>
              <a:rPr lang="en-US" dirty="0" smtClean="0"/>
              <a:t> collection (available on website / discord).</a:t>
            </a:r>
          </a:p>
          <a:p>
            <a:r>
              <a:rPr lang="en-US" dirty="0" smtClean="0"/>
              <a:t>Newbie adds the </a:t>
            </a:r>
            <a:r>
              <a:rPr lang="en-US" dirty="0" err="1" smtClean="0"/>
              <a:t>Metamask</a:t>
            </a:r>
            <a:r>
              <a:rPr lang="en-US" dirty="0" smtClean="0"/>
              <a:t> extension to Firefox/Chrome AND WRITES DOWN THE SEED PHRASE ON PAPER AND DOES NOT SHARE IT OR LOSE IT.</a:t>
            </a:r>
            <a:endParaRPr lang="en-US" dirty="0" smtClean="0"/>
          </a:p>
          <a:p>
            <a:r>
              <a:rPr lang="en-US" dirty="0" smtClean="0"/>
              <a:t>Newbie buys 2 NFTs using a credit card (if it lets them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Newbie goes back to discord, uses </a:t>
            </a:r>
            <a:r>
              <a:rPr lang="en-US" dirty="0" err="1" smtClean="0"/>
              <a:t>collab.land</a:t>
            </a:r>
            <a:r>
              <a:rPr lang="en-US" dirty="0" smtClean="0"/>
              <a:t> to join private-access channels and then goes back to </a:t>
            </a:r>
            <a:r>
              <a:rPr lang="en-US" dirty="0" err="1" smtClean="0"/>
              <a:t>OpenSea</a:t>
            </a:r>
            <a:r>
              <a:rPr lang="en-US" dirty="0" smtClean="0"/>
              <a:t> a few minutes later to view the stacked NFTs, and enjoys them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Newbie User Flow (example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Newbie sees a wired article discussing How To NFTs. They’ve been hearing a lot about NFTs and decide to give this a try.</a:t>
            </a:r>
          </a:p>
          <a:p>
            <a:r>
              <a:rPr lang="en-US" dirty="0" smtClean="0"/>
              <a:t>Newbie buys Eth from </a:t>
            </a:r>
            <a:r>
              <a:rPr lang="en-US" dirty="0" err="1" smtClean="0"/>
              <a:t>coinbase</a:t>
            </a:r>
            <a:r>
              <a:rPr lang="en-US" dirty="0" smtClean="0"/>
              <a:t> (or some other exchange)</a:t>
            </a:r>
          </a:p>
          <a:p>
            <a:r>
              <a:rPr lang="en-US" dirty="0" smtClean="0"/>
              <a:t>Newbie adds the </a:t>
            </a:r>
            <a:r>
              <a:rPr lang="en-US" dirty="0" err="1" smtClean="0"/>
              <a:t>Metamask</a:t>
            </a:r>
            <a:r>
              <a:rPr lang="en-US" dirty="0" smtClean="0"/>
              <a:t> extension to Firefox/Chrome AND WRITES DOWN THE SEED PHRASE ON PAPER AND DOES NOT SHARE IT OR LOSE IT.</a:t>
            </a:r>
            <a:endParaRPr lang="en-US" dirty="0" smtClean="0"/>
          </a:p>
          <a:p>
            <a:r>
              <a:rPr lang="en-US" dirty="0" smtClean="0"/>
              <a:t>Newbie sends Eth from </a:t>
            </a:r>
            <a:r>
              <a:rPr lang="en-US" dirty="0" err="1" smtClean="0"/>
              <a:t>coinbase</a:t>
            </a:r>
            <a:r>
              <a:rPr lang="en-US" dirty="0" smtClean="0"/>
              <a:t> to their </a:t>
            </a:r>
            <a:r>
              <a:rPr lang="en-US" dirty="0" err="1" smtClean="0"/>
              <a:t>metamask</a:t>
            </a:r>
            <a:r>
              <a:rPr lang="en-US" dirty="0" smtClean="0"/>
              <a:t> wallet.</a:t>
            </a:r>
          </a:p>
          <a:p>
            <a:r>
              <a:rPr lang="en-US" dirty="0" smtClean="0"/>
              <a:t>Newbie uses </a:t>
            </a:r>
            <a:r>
              <a:rPr lang="en-US" dirty="0" err="1" smtClean="0"/>
              <a:t>OpenSea</a:t>
            </a:r>
            <a:r>
              <a:rPr lang="en-US" dirty="0" smtClean="0"/>
              <a:t> to BRIDGE (not wrap) their eth to the polygon network.</a:t>
            </a:r>
          </a:p>
          <a:p>
            <a:r>
              <a:rPr lang="en-US" dirty="0" smtClean="0"/>
              <a:t>Newbie collects 2 How To NFTs and after a few minutes sees them stack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2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74307" y="2815771"/>
            <a:ext cx="1665514" cy="133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553" y="2815771"/>
            <a:ext cx="1665514" cy="133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313" y="2015531"/>
            <a:ext cx="288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 Content</a:t>
            </a:r>
            <a:br>
              <a:rPr lang="en-US" dirty="0" smtClean="0"/>
            </a:br>
            <a:r>
              <a:rPr lang="en-US" dirty="0" smtClean="0"/>
              <a:t>(e.g., AWS / GCP / IPFS)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38200" y="6066971"/>
            <a:ext cx="10653485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875973" y="3145971"/>
            <a:ext cx="1476828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6067" y="2015531"/>
            <a:ext cx="288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 &amp; Deploy</a:t>
            </a:r>
            <a:br>
              <a:rPr lang="en-US" dirty="0" smtClean="0"/>
            </a:br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39821" y="2020888"/>
            <a:ext cx="303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Deploy backend script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blockchain</a:t>
            </a:r>
            <a:r>
              <a:rPr lang="en-US" dirty="0" smtClean="0"/>
              <a:t> listener: stacking)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00461" y="2837316"/>
            <a:ext cx="1665514" cy="133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498071" y="3145971"/>
            <a:ext cx="1476828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6615" y="2815770"/>
            <a:ext cx="1665514" cy="133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035801" y="3145970"/>
            <a:ext cx="1476828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1815" y="2015114"/>
            <a:ext cx="28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Mint NFTs + List for Sale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21043" y="2815319"/>
            <a:ext cx="1665514" cy="133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461955" y="3145519"/>
            <a:ext cx="1476828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95569" y="2006787"/>
            <a:ext cx="28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Host Content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12" y="2015531"/>
            <a:ext cx="35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Bucket 1: Metadata (e.g., </a:t>
            </a:r>
            <a:r>
              <a:rPr lang="en-US" dirty="0" err="1" smtClean="0"/>
              <a:t>json</a:t>
            </a:r>
            <a:r>
              <a:rPr lang="en-US" dirty="0" smtClean="0"/>
              <a:t> files)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312" y="3034549"/>
            <a:ext cx="406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1.json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Image = “https://bucket2/1.mp4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Name = “How To Karate #1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313" y="2709705"/>
            <a:ext cx="4466773" cy="3749151"/>
          </a:xfrm>
          <a:prstGeom prst="rect">
            <a:avLst/>
          </a:prstGeom>
          <a:noFill/>
          <a:ln w="857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2312" y="4145900"/>
            <a:ext cx="406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2.json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Image = “https://bucket2/2.mp4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Name = “How To Karate #2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741714" y="5239657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27198" y="5642311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27198" y="6023427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77740" y="2015531"/>
            <a:ext cx="32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Bucket 2</a:t>
            </a:r>
            <a:r>
              <a:rPr lang="en-US" smtClean="0"/>
              <a:t>: Content (e.g., movies)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84256" y="2709704"/>
            <a:ext cx="4466773" cy="3749151"/>
          </a:xfrm>
          <a:prstGeom prst="rect">
            <a:avLst/>
          </a:prstGeom>
          <a:noFill/>
          <a:ln w="857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065815" y="3425370"/>
            <a:ext cx="2784928" cy="21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92812" y="4525971"/>
            <a:ext cx="2784928" cy="21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67599" y="5177855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53083" y="5580509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53083" y="5961625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HowToKarate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03687" y="3075990"/>
            <a:ext cx="727824" cy="909780"/>
          </a:xfrm>
          <a:prstGeom prst="rect">
            <a:avLst/>
          </a:prstGeom>
        </p:spPr>
      </p:pic>
      <p:pic>
        <p:nvPicPr>
          <p:cNvPr id="34" name="HowToKarate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03687" y="4177988"/>
            <a:ext cx="771622" cy="9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Develop &amp; Deploy Smart Contract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6238" y="2469883"/>
            <a:ext cx="1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Inherits from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9999" y="1690688"/>
            <a:ext cx="457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ERC721 base class (boilerplate implementation by </a:t>
            </a:r>
            <a:r>
              <a:rPr lang="en-US" sz="2400" dirty="0" err="1" smtClean="0"/>
              <a:t>OpenZeppelin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2975303" y="2306749"/>
            <a:ext cx="994478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9999" y="2910613"/>
            <a:ext cx="457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 </a:t>
            </a:r>
            <a:r>
              <a:rPr lang="en-US" sz="2400" dirty="0" err="1" smtClean="0"/>
              <a:t>HowToNFT</a:t>
            </a:r>
            <a:r>
              <a:rPr lang="en-US" sz="2400" dirty="0" smtClean="0"/>
              <a:t> is ERC721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09999" y="3761206"/>
            <a:ext cx="514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Token #1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URI = https://bucket1/1.json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48508" y="3392963"/>
            <a:ext cx="1886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(basically an instantiation of the </a:t>
            </a:r>
            <a:r>
              <a:rPr lang="en-US" dirty="0" err="1" smtClean="0"/>
              <a:t>HowToNFT</a:t>
            </a:r>
            <a:r>
              <a:rPr lang="en-US" dirty="0" smtClean="0"/>
              <a:t> class)</a:t>
            </a:r>
          </a:p>
          <a:p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>
            <a:off x="3103335" y="3357736"/>
            <a:ext cx="738414" cy="6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3.a Backend (Stacking): Pseudocode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8061" y="1325563"/>
            <a:ext cx="82471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For </a:t>
            </a:r>
            <a:r>
              <a:rPr lang="en-US" sz="2800" dirty="0" err="1" smtClean="0"/>
              <a:t>tokenId</a:t>
            </a:r>
            <a:r>
              <a:rPr lang="en-US" sz="2800" dirty="0" smtClean="0"/>
              <a:t> in </a:t>
            </a:r>
            <a:r>
              <a:rPr lang="en-US" sz="2800" dirty="0" err="1" smtClean="0"/>
              <a:t>HowToNFT_Tokens</a:t>
            </a:r>
            <a:r>
              <a:rPr lang="en-US" sz="2800" dirty="0" smtClean="0"/>
              <a:t>: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Get address of the owner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How many </a:t>
            </a:r>
            <a:r>
              <a:rPr lang="en-US" sz="2800" dirty="0" err="1" smtClean="0"/>
              <a:t>HowToNFTs</a:t>
            </a:r>
            <a:r>
              <a:rPr lang="en-US" sz="2800" dirty="0" smtClean="0"/>
              <a:t> does this owner have?  (If the owner is the </a:t>
            </a:r>
            <a:r>
              <a:rPr lang="en-US" sz="2800" dirty="0" err="1" smtClean="0"/>
              <a:t>deployer</a:t>
            </a:r>
            <a:r>
              <a:rPr lang="en-US" sz="2800" dirty="0" smtClean="0"/>
              <a:t>, new for loop cycle)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If # tokens owned changed, create “stacked” movie + upload to bucket2, update the 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 in bucket1 to give the correct path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endParaRPr lang="en-US" sz="2800" dirty="0" smtClean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3.b1 Backend (Stacking):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313" y="2709705"/>
            <a:ext cx="4466773" cy="3749151"/>
          </a:xfrm>
          <a:prstGeom prst="rect">
            <a:avLst/>
          </a:prstGeom>
          <a:noFill/>
          <a:ln w="857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13" y="2173793"/>
            <a:ext cx="427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NFTs owned by </a:t>
            </a:r>
            <a:r>
              <a:rPr lang="en-US" sz="2400" dirty="0" err="1" smtClean="0"/>
              <a:t>garyvee.eth</a:t>
            </a:r>
            <a:endParaRPr lang="en-US" sz="2400" dirty="0"/>
          </a:p>
        </p:txBody>
      </p:sp>
      <p:pic>
        <p:nvPicPr>
          <p:cNvPr id="7" name="HowToKarate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96314" y="3252203"/>
            <a:ext cx="2005143" cy="2506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3197" y="5359940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54665" y="3847401"/>
            <a:ext cx="4215611" cy="97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6492" y="1625729"/>
            <a:ext cx="35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Then, </a:t>
            </a:r>
            <a:r>
              <a:rPr lang="en-US" sz="2400" dirty="0" err="1" smtClean="0"/>
              <a:t>gary</a:t>
            </a:r>
            <a:r>
              <a:rPr lang="en-US" sz="2400" dirty="0" smtClean="0"/>
              <a:t> </a:t>
            </a:r>
            <a:r>
              <a:rPr lang="en-US" sz="2400" dirty="0" err="1" smtClean="0"/>
              <a:t>vee</a:t>
            </a:r>
            <a:r>
              <a:rPr lang="en-US" sz="2400" dirty="0" smtClean="0"/>
              <a:t> goes on a shopping spree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529264" y="2545582"/>
            <a:ext cx="4466773" cy="3749151"/>
          </a:xfrm>
          <a:prstGeom prst="rect">
            <a:avLst/>
          </a:prstGeom>
          <a:noFill/>
          <a:ln w="857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9264" y="2009670"/>
            <a:ext cx="427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NFTs owned by </a:t>
            </a:r>
            <a:r>
              <a:rPr lang="en-US" sz="2400" dirty="0" err="1" smtClean="0"/>
              <a:t>garyvee.eth</a:t>
            </a:r>
            <a:endParaRPr lang="en-US" sz="2400" dirty="0"/>
          </a:p>
        </p:txBody>
      </p:sp>
      <p:pic>
        <p:nvPicPr>
          <p:cNvPr id="13" name="HowToKarate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66967" y="3075259"/>
            <a:ext cx="1144126" cy="1430158"/>
          </a:xfrm>
          <a:prstGeom prst="rect">
            <a:avLst/>
          </a:prstGeom>
        </p:spPr>
      </p:pic>
      <p:pic>
        <p:nvPicPr>
          <p:cNvPr id="14" name="HowToKarate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417753" y="3075260"/>
            <a:ext cx="1075919" cy="13448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33379" y="5072886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42881" y="5088922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106311" y="5723625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42881" y="5729272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79451" y="5729272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29264" y="6386269"/>
            <a:ext cx="427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(suppose he collected all 24)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17505" y="5786237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1.mp4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97193" y="5412886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1.mp4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73210" y="5389300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3.b2 Backend (Stacking):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375139" y="1479136"/>
            <a:ext cx="21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1st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420" y="2368520"/>
            <a:ext cx="356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Generate </a:t>
            </a:r>
            <a:r>
              <a:rPr lang="en-US" sz="2400" dirty="0" smtClean="0"/>
              <a:t>“stacked” movies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7213" y="4983166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7213" y="5359770"/>
            <a:ext cx="216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1_2_3_4_5_6_7_8_9_10_11_12_13_14_15_16_17_18_19_20_21_22_23_24.mp4</a:t>
            </a:r>
            <a:endParaRPr lang="en-US" dirty="0"/>
          </a:p>
        </p:txBody>
      </p:sp>
      <p:pic>
        <p:nvPicPr>
          <p:cNvPr id="3" name="HowToKarate1_2_3_4_5_6_7_8_9_10_11_12_13_14_15_16_17_18_19_20_21_22_23_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4334" y="3073239"/>
            <a:ext cx="1409741" cy="17621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30997" y="1479136"/>
            <a:ext cx="21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2nd</a:t>
            </a:r>
            <a:endParaRPr lang="en-US" sz="3600" dirty="0"/>
          </a:p>
        </p:txBody>
      </p:sp>
      <p:sp>
        <p:nvSpPr>
          <p:cNvPr id="24" name="Right Arrow 23"/>
          <p:cNvSpPr/>
          <p:nvPr/>
        </p:nvSpPr>
        <p:spPr>
          <a:xfrm>
            <a:off x="1341869" y="1342156"/>
            <a:ext cx="2589128" cy="97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67842" y="2335940"/>
            <a:ext cx="356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Upload movie to bucket2</a:t>
            </a:r>
          </a:p>
          <a:p>
            <a:pPr algn="ctr"/>
            <a:r>
              <a:rPr lang="en-US" sz="2400" dirty="0" smtClean="0"/>
              <a:t>And update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 in bucket 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30997" y="3651610"/>
            <a:ext cx="34489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trike="sngStrike" dirty="0" smtClean="0"/>
              <a:t>1.json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/>
              <a:t>Image = “https://bucket2/1.mp4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/>
              <a:t>Name = “How To Karate #1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1.json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Image = https://bucket2/1_2_3_4_5_6_7_8_9_10_11_12_13_14_15_16_17_18_19_20_21_22_23_24.mp4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/>
              <a:t>Name = “How To Karate #1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algn="ctr"/>
            <a:endParaRPr lang="en-US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8426797" y="1499357"/>
            <a:ext cx="21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3nd</a:t>
            </a:r>
            <a:endParaRPr lang="en-US" sz="3600" dirty="0"/>
          </a:p>
        </p:txBody>
      </p:sp>
      <p:sp>
        <p:nvSpPr>
          <p:cNvPr id="28" name="Right Arrow 27"/>
          <p:cNvSpPr/>
          <p:nvPr/>
        </p:nvSpPr>
        <p:spPr>
          <a:xfrm>
            <a:off x="6040165" y="1397736"/>
            <a:ext cx="2589128" cy="97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426797" y="2306950"/>
            <a:ext cx="3566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 Wait until </a:t>
            </a:r>
            <a:r>
              <a:rPr lang="en-US" sz="2400" dirty="0" err="1" smtClean="0"/>
              <a:t>OpenSea</a:t>
            </a:r>
            <a:r>
              <a:rPr lang="en-US" sz="2400" dirty="0" smtClean="0"/>
              <a:t> queries the token URI again.</a:t>
            </a:r>
          </a:p>
          <a:p>
            <a:endParaRPr lang="en-US" sz="2400" dirty="0"/>
          </a:p>
          <a:p>
            <a:r>
              <a:rPr lang="en-US" sz="2400" dirty="0" smtClean="0"/>
              <a:t>B. Click on “Refresh Metadata” button on </a:t>
            </a:r>
            <a:r>
              <a:rPr lang="en-US" sz="2400" dirty="0" err="1" smtClean="0"/>
              <a:t>OpenSea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C. Do via API command? </a:t>
            </a:r>
          </a:p>
          <a:p>
            <a:endParaRPr lang="en-US" sz="2400" dirty="0"/>
          </a:p>
          <a:p>
            <a:r>
              <a:rPr lang="en-US" sz="2400" dirty="0" smtClean="0"/>
              <a:t>Eventually, ”stacked” movie is displayed.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5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3.b3 Backend (Stacking): Example</a:t>
            </a:r>
            <a:endParaRPr lang="en-US" dirty="0"/>
          </a:p>
        </p:txBody>
      </p:sp>
      <p:pic>
        <p:nvPicPr>
          <p:cNvPr id="7" name="HowToKarate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96314" y="3252203"/>
            <a:ext cx="2005143" cy="2506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3197" y="5359940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3769" y="1640338"/>
            <a:ext cx="35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Python script generates “stacked” movies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529264" y="2545582"/>
            <a:ext cx="4466773" cy="3749151"/>
          </a:xfrm>
          <a:prstGeom prst="rect">
            <a:avLst/>
          </a:prstGeom>
          <a:noFill/>
          <a:ln w="857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9264" y="2009670"/>
            <a:ext cx="427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NFTs owned by </a:t>
            </a:r>
            <a:r>
              <a:rPr lang="en-US" sz="2400" dirty="0" err="1" smtClean="0"/>
              <a:t>garyvee.eth</a:t>
            </a:r>
            <a:endParaRPr lang="en-US" sz="2400" dirty="0"/>
          </a:p>
        </p:txBody>
      </p:sp>
      <p:pic>
        <p:nvPicPr>
          <p:cNvPr id="13" name="HowToKarate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66967" y="3075259"/>
            <a:ext cx="1144126" cy="1430158"/>
          </a:xfrm>
          <a:prstGeom prst="rect">
            <a:avLst/>
          </a:prstGeom>
        </p:spPr>
      </p:pic>
      <p:pic>
        <p:nvPicPr>
          <p:cNvPr id="14" name="HowToKarate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417753" y="3075260"/>
            <a:ext cx="1075919" cy="13448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33379" y="5072886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42881" y="5088922"/>
            <a:ext cx="21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TokenId</a:t>
            </a:r>
            <a:r>
              <a:rPr lang="en-US" smtClean="0"/>
              <a:t>: 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106311" y="5723625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42881" y="5729272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79451" y="5729272"/>
            <a:ext cx="319315" cy="319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29264" y="6386269"/>
            <a:ext cx="427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(suppose he collected all 24)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Mint + List NFTs for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step 2 was deploy the smart contract.</a:t>
            </a:r>
          </a:p>
          <a:p>
            <a:r>
              <a:rPr lang="en-US" dirty="0" smtClean="0"/>
              <a:t>We deploy the backend in case people collect super fast but stacking won’t happen until people collect!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step is trivial, not sure how to explain it</a:t>
            </a:r>
            <a:r>
              <a:rPr lang="mr-IN" dirty="0" smtClean="0"/>
              <a:t>…</a:t>
            </a:r>
            <a:r>
              <a:rPr lang="en-US" dirty="0" smtClean="0"/>
              <a:t> You just call the contract’s “mint function” which creates instances of each NFT token and then list them for sale on </a:t>
            </a:r>
            <a:r>
              <a:rPr lang="en-US" dirty="0" err="1" smtClean="0"/>
              <a:t>Opensea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838</Words>
  <Application>Microsoft Macintosh PowerPoint</Application>
  <PresentationFormat>Widescreen</PresentationFormat>
  <Paragraphs>109</Paragraphs>
  <Slides>14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How To NFTs Team/Technical Flow</vt:lpstr>
      <vt:lpstr>Overview</vt:lpstr>
      <vt:lpstr>1. Host Content</vt:lpstr>
      <vt:lpstr>2. Develop &amp; Deploy Smart Contract</vt:lpstr>
      <vt:lpstr>3.a Backend (Stacking): Pseudocode</vt:lpstr>
      <vt:lpstr>3.b1 Backend (Stacking): Example</vt:lpstr>
      <vt:lpstr>3.b2 Backend (Stacking): Example</vt:lpstr>
      <vt:lpstr>3.b3 Backend (Stacking): Example</vt:lpstr>
      <vt:lpstr>4. Mint + List NFTs for Sale</vt:lpstr>
      <vt:lpstr>5. Profit?</vt:lpstr>
      <vt:lpstr>How To NFTs User Flow</vt:lpstr>
      <vt:lpstr>Experienced User Flow</vt:lpstr>
      <vt:lpstr>Newbie User Flow (example 1)</vt:lpstr>
      <vt:lpstr>Newbie User Flow (example 2)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NFTs Team Flow</dc:title>
  <dc:creator>Farber, Ryan</dc:creator>
  <cp:lastModifiedBy>Farber, Ryan</cp:lastModifiedBy>
  <cp:revision>9</cp:revision>
  <dcterms:created xsi:type="dcterms:W3CDTF">2022-03-09T17:42:40Z</dcterms:created>
  <dcterms:modified xsi:type="dcterms:W3CDTF">2022-03-09T19:00:12Z</dcterms:modified>
</cp:coreProperties>
</file>