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425FC-DFFD-40E9-865F-33EAF2FCE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99665C-D2A9-4344-B94F-AB4A1BBE8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337C4C-9132-4EC2-BA3F-4F1F97FC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89F4-5B2D-46FF-A4E5-D238E6B718EE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C3C174-0B5F-4BBE-A640-81F1D3E82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13B101-2B49-4E0D-AEFB-CCBD5E24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2640-7B57-4C7A-A698-489F69BF9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2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D6000F-A932-4042-AAD4-5D0A03DCB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D05BDB-E63A-4186-B298-ED6697EA8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2020EE-582E-4BB1-9917-93393990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89F4-5B2D-46FF-A4E5-D238E6B718EE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71B12B-E5A5-4C69-9781-9576210B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A8BCAA-4635-4A14-AEDD-5C354879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2640-7B57-4C7A-A698-489F69BF9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84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92ACB5F-BF6B-4682-8A18-EB49CD4AD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A1E5F5-A74B-49E6-9BE0-B3B0BF8EC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25D225-5066-4807-8954-D38B540F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89F4-5B2D-46FF-A4E5-D238E6B718EE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E6F34C-0EEA-4CB0-A2B9-3DBE35BA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01614B-7519-4BB6-B9F4-0BC8898B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2640-7B57-4C7A-A698-489F69BF9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91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21BFBB-A20D-43A7-B30B-4B1755DD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771D2F-4798-4CD4-92C7-F1D4C7D37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C0493F-D754-46FB-8560-6A2219BF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89F4-5B2D-46FF-A4E5-D238E6B718EE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A53092-1509-4271-BFBB-D0B7E1258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11219C-E286-45EA-8CCF-9C7BFBD4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2640-7B57-4C7A-A698-489F69BF9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20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3ED1D-B241-4D42-8312-329F8C176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E6FA71-5FE2-4136-822A-C4DA08664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54B725-F8A3-40DB-9540-5A65547D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89F4-5B2D-46FF-A4E5-D238E6B718EE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8DD23C-C1A7-49C2-A82A-42B488A1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B358FA-2F32-41A8-B64B-B70F757F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2640-7B57-4C7A-A698-489F69BF9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13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8016A1-8E35-4586-986C-76C2175F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718F78-7A4F-4D6B-A671-FE9864384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C30F798-F1DB-4EDB-8A1C-A3A94FA6F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9F3801-B813-4D8C-AF70-831AE299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89F4-5B2D-46FF-A4E5-D238E6B718EE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9D2457-110A-4308-997A-6CB8E5EF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2E4DA9-5C21-45EC-A480-B15B38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2640-7B57-4C7A-A698-489F69BF9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2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075BDB-A41E-4E57-9DBB-5F7C646C8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2D5E39-010B-4E4F-8941-5E20D9A08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B41B81-0135-456A-8D66-3DC5F72AA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FCFD493-9F76-4C47-BCFE-200C3BCB0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16469DA-E338-4780-94F0-41FFCAFAD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BD6F9BE-8680-41E4-BEF2-7F04A3E9C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89F4-5B2D-46FF-A4E5-D238E6B718EE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80DF7E6-FD33-4549-9B83-5C3C624F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19097BF-5093-46E8-965F-98096B2C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2640-7B57-4C7A-A698-489F69BF9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97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7D0725-1C60-4AD7-A16A-4E4E3F73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A9A0481-B575-46BB-9B42-65E9C9EA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89F4-5B2D-46FF-A4E5-D238E6B718EE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FAFA25A-DB3B-40EC-A5AC-C8822B00F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B405A0F-9CC4-43D1-AAD5-CE22E9C2C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2640-7B57-4C7A-A698-489F69BF9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78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EAB119-9685-44A3-851F-C8BF5B96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89F4-5B2D-46FF-A4E5-D238E6B718EE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3EF3CAE-B8A9-47E9-B09A-D5AE2DA9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BB8391-5F65-481B-BFE7-25A8E101D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2640-7B57-4C7A-A698-489F69BF9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27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B1562A-4D75-480B-810D-4BA0EFF1B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264C9-88D3-438B-8A7C-06394DCBF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C864C57-80A9-4CDB-A442-159059DAD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D7389D-0C91-4576-90A4-ABD9A2E18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89F4-5B2D-46FF-A4E5-D238E6B718EE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6FF29E-EDE1-488A-8B50-17E0C3EA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F249B3-70DA-46D9-8B7C-23B90394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2640-7B57-4C7A-A698-489F69BF9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8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55207E-5AD3-44CD-B973-FAD82DD1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996C9C8-E286-44E4-960A-2F9818CE4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4D1C0B-6D2C-42C3-ABF5-DD32CCCEC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CF79A96-7A29-4FB8-AEE8-F2D0B723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89F4-5B2D-46FF-A4E5-D238E6B718EE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B19FE2-25D7-4688-9260-DCE2BC32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EA8891-2926-4A94-984A-D1C18B1F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2640-7B57-4C7A-A698-489F69BF9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72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72ED024-8D32-406E-884C-C0B7DD8B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53CD0A-1B48-4B6A-BF2F-088D69C60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96C23C-A22C-4F8D-83D2-0391F63FF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189F4-5B2D-46FF-A4E5-D238E6B718EE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4C4BD0-A73C-41FC-A348-55F6EC14F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7FD375-0ACA-4D16-966A-505D5626C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42640-7B57-4C7A-A698-489F69BF9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3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3CD56F-5B2E-4CD0-88DF-33E410F872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星展銀行</a:t>
            </a:r>
            <a:br>
              <a:rPr lang="en-US" altLang="zh-TW" dirty="0"/>
            </a:br>
            <a:r>
              <a:rPr lang="en-US" altLang="zh-TW" dirty="0"/>
              <a:t>Coding</a:t>
            </a:r>
            <a:r>
              <a:rPr lang="zh-TW" altLang="en-US" dirty="0"/>
              <a:t> </a:t>
            </a:r>
            <a:r>
              <a:rPr lang="en-US" altLang="zh-TW" dirty="0"/>
              <a:t>Warrior</a:t>
            </a:r>
            <a:r>
              <a:rPr lang="zh-TW" altLang="en-US" dirty="0"/>
              <a:t> </a:t>
            </a:r>
            <a:r>
              <a:rPr lang="en-US" altLang="zh-TW" dirty="0"/>
              <a:t>Challenge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FE8B9D1-D48B-4E1A-B5A3-56438365D5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53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AA1F17-CE7E-487C-A2FA-2C7306182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E955F2-99FB-44F1-B7E0-45E8C157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Ideas</a:t>
            </a:r>
          </a:p>
          <a:p>
            <a:r>
              <a:rPr lang="en-US" altLang="zh-TW" dirty="0"/>
              <a:t>Tech Stack</a:t>
            </a:r>
          </a:p>
          <a:p>
            <a:r>
              <a:rPr lang="en-US" altLang="zh-TW" dirty="0"/>
              <a:t>System Architecture</a:t>
            </a:r>
          </a:p>
          <a:p>
            <a:r>
              <a:rPr lang="en-US" altLang="zh-TW" dirty="0"/>
              <a:t>Data Engineer’s point of view</a:t>
            </a:r>
          </a:p>
          <a:p>
            <a:r>
              <a:rPr lang="en-US" altLang="zh-TW" dirty="0"/>
              <a:t>Consumer Behavior</a:t>
            </a:r>
          </a:p>
          <a:p>
            <a:r>
              <a:rPr lang="en-US" altLang="zh-TW" dirty="0"/>
              <a:t>Reduce Human Error</a:t>
            </a:r>
          </a:p>
          <a:p>
            <a:r>
              <a:rPr lang="en-US" altLang="zh-TW" dirty="0"/>
              <a:t>Further approach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153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563F02-BAF7-4EF3-B291-12D74CF6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Ideas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B4E65B-A0E4-467E-87A1-C854943F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一般行動網銀可以做到的事情，理論上語音助理都能做得到。</a:t>
            </a:r>
            <a:endParaRPr lang="en-US" altLang="zh-TW" dirty="0"/>
          </a:p>
          <a:p>
            <a:r>
              <a:rPr lang="zh-TW" altLang="en-US" dirty="0"/>
              <a:t>語音助理真正的優勢是在於：</a:t>
            </a:r>
            <a:endParaRPr lang="en-US" altLang="zh-TW" dirty="0"/>
          </a:p>
          <a:p>
            <a:pPr lvl="1"/>
            <a:r>
              <a:rPr lang="zh-TW" altLang="en-US" dirty="0"/>
              <a:t>新潮、科技感</a:t>
            </a:r>
            <a:endParaRPr lang="en-US" altLang="zh-TW" dirty="0"/>
          </a:p>
          <a:p>
            <a:pPr lvl="1"/>
            <a:r>
              <a:rPr lang="zh-TW" altLang="en-US" dirty="0"/>
              <a:t>可以騰出雙手做別的事</a:t>
            </a:r>
            <a:endParaRPr lang="en-US" altLang="zh-TW" dirty="0"/>
          </a:p>
          <a:p>
            <a:pPr lvl="1"/>
            <a:r>
              <a:rPr lang="zh-TW" altLang="en-US" dirty="0"/>
              <a:t>可以做複雜的查詢</a:t>
            </a:r>
            <a:endParaRPr lang="en-US" altLang="zh-TW" dirty="0"/>
          </a:p>
          <a:p>
            <a:pPr lvl="2"/>
            <a:r>
              <a:rPr lang="zh-TW" altLang="en-US" dirty="0"/>
              <a:t>例如：「我上次加油是什麼時候？加了多少錢？」、「我上個月在便利商店花了多少錢？」</a:t>
            </a:r>
          </a:p>
        </p:txBody>
      </p:sp>
    </p:spTree>
    <p:extLst>
      <p:ext uri="{BB962C8B-B14F-4D97-AF65-F5344CB8AC3E}">
        <p14:creationId xmlns:p14="http://schemas.microsoft.com/office/powerpoint/2010/main" val="68808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00667D-AC73-4F3B-B0E7-8F4E4D17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Tech Stack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B29F67-89F1-4A9D-B1DD-710A27B6B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828" y="116253"/>
            <a:ext cx="6184394" cy="662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2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95AC13-16AD-4D2C-8BCB-72A6BABA7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Architecture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4F0492A-B1D1-49A7-AFF8-FC7C864CB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538" y="1527889"/>
            <a:ext cx="72294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0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F67838-8F8E-4E11-8A72-DD09FFDD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Engineer’s point of view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B8BBDA-99F0-4754-97C1-AC6995857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基於稽核、人員訓練、模型訓練的理由，整段語音都要錄音。</a:t>
            </a:r>
            <a:endParaRPr lang="en-US" altLang="zh-TW" dirty="0"/>
          </a:p>
          <a:p>
            <a:r>
              <a:rPr lang="zh-TW" altLang="en-US" dirty="0"/>
              <a:t>模型訓練資料應符合個資法、</a:t>
            </a:r>
            <a:r>
              <a:rPr lang="en-US" altLang="zh-TW" dirty="0"/>
              <a:t>GDPR</a:t>
            </a:r>
            <a:r>
              <a:rPr lang="zh-TW" altLang="en-US" dirty="0"/>
              <a:t>等規範，去識別化、去連結化。</a:t>
            </a:r>
            <a:endParaRPr lang="en-US" altLang="zh-TW" dirty="0"/>
          </a:p>
          <a:p>
            <a:r>
              <a:rPr lang="zh-TW" altLang="en-US" dirty="0"/>
              <a:t>可為此服務建立專屬的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Mart</a:t>
            </a:r>
            <a:r>
              <a:rPr lang="zh-TW" altLang="en-US" dirty="0"/>
              <a:t>，由專員分析資料研擬新產品、新服務，或產生高價值客戶名單。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933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89F045-C94B-44E4-8906-7EF0D991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Consumer Behavior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CC4928D-AD56-43F6-8A3A-77706E98D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8857"/>
            <a:ext cx="104203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85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CBA61F-6601-43CE-9057-836ED65F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Reduce Human Error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0E27FC-8FDB-4A6F-B3F4-AA386578D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每一次都重複敘述行動，並跟客戶確認</a:t>
            </a:r>
            <a:endParaRPr lang="en-US" altLang="zh-TW" dirty="0"/>
          </a:p>
          <a:p>
            <a:r>
              <a:rPr lang="zh-TW" altLang="en-US" dirty="0"/>
              <a:t>金額的部分請客戶講清楚，例如不行說「三百五」。而是要說「三百五十元」。</a:t>
            </a:r>
            <a:endParaRPr lang="en-US" altLang="zh-TW" dirty="0"/>
          </a:p>
          <a:p>
            <a:r>
              <a:rPr lang="zh-TW" altLang="en-US" dirty="0"/>
              <a:t>買賣的部分，使用請客戶使用「買進」「賣出」，而不是只用「買賣」。</a:t>
            </a:r>
            <a:endParaRPr lang="en-US" altLang="zh-TW" dirty="0"/>
          </a:p>
          <a:p>
            <a:r>
              <a:rPr lang="zh-TW" altLang="en-US" dirty="0"/>
              <a:t>日期的部分，請客戶講出確切日期，而不是明天，後天，下禮拜三等等。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512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E875F2-C3F5-457D-83C2-F1AE0CE2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Further Approach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82F92B-FBFA-4C77-994F-50CB17385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研究第三方廠商／服務及雲端服務的適用性。</a:t>
            </a:r>
            <a:endParaRPr lang="en-US" altLang="zh-TW" dirty="0"/>
          </a:p>
          <a:p>
            <a:r>
              <a:rPr lang="zh-TW" altLang="en-US" dirty="0"/>
              <a:t>訓練模型：蒐集各年齡、裝置型號、地區的口音。</a:t>
            </a:r>
            <a:endParaRPr lang="en-US" altLang="zh-TW" dirty="0"/>
          </a:p>
          <a:p>
            <a:r>
              <a:rPr lang="zh-TW" altLang="en-US" dirty="0"/>
              <a:t>集思廣益各種應用場景。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052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287</Words>
  <Application>Microsoft Office PowerPoint</Application>
  <PresentationFormat>寬螢幕</PresentationFormat>
  <Paragraphs>33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星展銀行 Coding Warrior Challenge</vt:lpstr>
      <vt:lpstr>AGENDA</vt:lpstr>
      <vt:lpstr>Ideas</vt:lpstr>
      <vt:lpstr>Tech Stack</vt:lpstr>
      <vt:lpstr>System Architecture</vt:lpstr>
      <vt:lpstr>Data Engineer’s point of view</vt:lpstr>
      <vt:lpstr>Consumer Behavior</vt:lpstr>
      <vt:lpstr>Reduce Human Error</vt:lpstr>
      <vt:lpstr>Further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星展銀行 Coding Warrior Challenge</dc:title>
  <dc:creator>Ryan Shih</dc:creator>
  <cp:lastModifiedBy>Ryan Shih</cp:lastModifiedBy>
  <cp:revision>5</cp:revision>
  <dcterms:created xsi:type="dcterms:W3CDTF">2021-01-20T03:27:46Z</dcterms:created>
  <dcterms:modified xsi:type="dcterms:W3CDTF">2021-01-20T04:25:26Z</dcterms:modified>
</cp:coreProperties>
</file>