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73" r:id="rId6"/>
    <p:sldId id="261" r:id="rId7"/>
    <p:sldId id="271" r:id="rId8"/>
    <p:sldId id="274" r:id="rId9"/>
    <p:sldId id="262" r:id="rId10"/>
    <p:sldId id="267" r:id="rId11"/>
    <p:sldId id="268" r:id="rId12"/>
    <p:sldId id="275" r:id="rId13"/>
    <p:sldId id="263" r:id="rId14"/>
    <p:sldId id="269" r:id="rId15"/>
    <p:sldId id="270" r:id="rId16"/>
    <p:sldId id="264" r:id="rId17"/>
    <p:sldId id="257" r:id="rId18"/>
    <p:sldId id="258" r:id="rId19"/>
    <p:sldId id="278" r:id="rId20"/>
    <p:sldId id="265" r:id="rId21"/>
    <p:sldId id="272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4668456" cy="4525963"/>
          </a:xfrm>
        </p:spPr>
      </p:pic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90"/>
            <a:ext cx="8229600" cy="3082295"/>
          </a:xfr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908786" cy="4525963"/>
          </a:xfrm>
        </p:spPr>
      </p:pic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limitations of current implementation</a:t>
            </a:r>
          </a:p>
          <a:p>
            <a:r>
              <a:rPr lang="en-US" dirty="0" smtClean="0"/>
              <a:t>Talk about VLR and multi-view localization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scales</a:t>
            </a:r>
          </a:p>
          <a:p>
            <a:r>
              <a:rPr lang="en-US" dirty="0" smtClean="0"/>
              <a:t>Cooperation between these systems can allow for completion of objectives that are infeasible for the robots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feasibility of cooperation between limited mobile robots to achieve a common goal</a:t>
            </a:r>
          </a:p>
          <a:p>
            <a:pPr lvl="1"/>
            <a:r>
              <a:rPr lang="en-US" dirty="0" smtClean="0"/>
              <a:t>Weight limitations</a:t>
            </a:r>
          </a:p>
          <a:p>
            <a:pPr lvl="1"/>
            <a:r>
              <a:rPr lang="en-US" dirty="0" smtClean="0"/>
              <a:t>Computational limitations</a:t>
            </a:r>
          </a:p>
          <a:p>
            <a:pPr lvl="1"/>
            <a:r>
              <a:rPr lang="en-US" dirty="0" smtClean="0"/>
              <a:t>Sensor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5406299" cy="4525963"/>
          </a:xfr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210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Cooperative Control and Modeling for Narrow Passage Traversal with an Ornithopter MAV and Lightweight Ground Station</vt:lpstr>
      <vt:lpstr>Outline</vt:lpstr>
      <vt:lpstr>Outline</vt:lpstr>
      <vt:lpstr>Motivation</vt:lpstr>
      <vt:lpstr>Goal</vt:lpstr>
      <vt:lpstr>Outline</vt:lpstr>
      <vt:lpstr>MAV Platform</vt:lpstr>
      <vt:lpstr>Ground Station Platform</vt:lpstr>
      <vt:lpstr>Outline</vt:lpstr>
      <vt:lpstr>Experimental Setup</vt:lpstr>
      <vt:lpstr>Top Level Hardware Interaction</vt:lpstr>
      <vt:lpstr>Tracking</vt:lpstr>
      <vt:lpstr>Outline</vt:lpstr>
      <vt:lpstr>Software Control Loop</vt:lpstr>
      <vt:lpstr>System Model</vt:lpstr>
      <vt:lpstr>Outline</vt:lpstr>
      <vt:lpstr>Model Predicted Feasible Regions</vt:lpstr>
      <vt:lpstr>Experimental Results</vt:lpstr>
      <vt:lpstr>Conclusions</vt:lpstr>
      <vt:lpstr>Outline</vt:lpstr>
      <vt:lpstr>PowerPoint Presentation</vt:lpstr>
      <vt:lpstr>Acknowledgements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15</cp:revision>
  <dcterms:created xsi:type="dcterms:W3CDTF">2006-08-16T00:00:00Z</dcterms:created>
  <dcterms:modified xsi:type="dcterms:W3CDTF">2013-04-08T20:36:17Z</dcterms:modified>
</cp:coreProperties>
</file>