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1" r:id="rId6"/>
    <p:sldId id="271" r:id="rId7"/>
    <p:sldId id="262" r:id="rId8"/>
    <p:sldId id="267" r:id="rId9"/>
    <p:sldId id="268" r:id="rId10"/>
    <p:sldId id="263" r:id="rId11"/>
    <p:sldId id="269" r:id="rId12"/>
    <p:sldId id="270" r:id="rId13"/>
    <p:sldId id="264" r:id="rId14"/>
    <p:sldId id="257" r:id="rId15"/>
    <p:sldId id="258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Control and Modeling for Narrow Passage Traversal with an </a:t>
            </a:r>
            <a:r>
              <a:rPr lang="en-US" dirty="0" err="1" smtClean="0"/>
              <a:t>Ornithopter</a:t>
            </a:r>
            <a:r>
              <a:rPr lang="en-US" dirty="0" smtClean="0"/>
              <a:t> MAV and Lightweight Ground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743"/>
            <a:ext cx="8229600" cy="3374876"/>
          </a:xfrm>
        </p:spPr>
      </p:pic>
    </p:spTree>
    <p:extLst>
      <p:ext uri="{BB962C8B-B14F-4D97-AF65-F5344CB8AC3E}">
        <p14:creationId xmlns:p14="http://schemas.microsoft.com/office/powerpoint/2010/main" val="31097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4511180" cy="4525963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06432"/>
            <a:ext cx="4511180" cy="44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11180" cy="4525963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20" y="1600200"/>
            <a:ext cx="45111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/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smtClean="0"/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robotics platforms can be limited in capabilities at small scales</a:t>
            </a:r>
          </a:p>
          <a:p>
            <a:r>
              <a:rPr lang="en-US" dirty="0" smtClean="0"/>
              <a:t>Cooperation between these systems can allow for completion of objectives that are infeasible for the robots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5406299" cy="4525963"/>
          </a:xfrm>
        </p:spPr>
      </p:pic>
    </p:spTree>
    <p:extLst>
      <p:ext uri="{BB962C8B-B14F-4D97-AF65-F5344CB8AC3E}">
        <p14:creationId xmlns:p14="http://schemas.microsoft.com/office/powerpoint/2010/main" val="524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4668456" cy="4525963"/>
          </a:xfrm>
        </p:spPr>
      </p:pic>
    </p:spTree>
    <p:extLst>
      <p:ext uri="{BB962C8B-B14F-4D97-AF65-F5344CB8AC3E}">
        <p14:creationId xmlns:p14="http://schemas.microsoft.com/office/powerpoint/2010/main" val="168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490"/>
            <a:ext cx="8229600" cy="3082295"/>
          </a:xfrm>
        </p:spPr>
      </p:pic>
    </p:spTree>
    <p:extLst>
      <p:ext uri="{BB962C8B-B14F-4D97-AF65-F5344CB8AC3E}">
        <p14:creationId xmlns:p14="http://schemas.microsoft.com/office/powerpoint/2010/main" val="30279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158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Cooperative Control and Modeling for Narrow Passage Traversal with an Ornithopter MAV and Lightweight Ground Station</vt:lpstr>
      <vt:lpstr>Outline</vt:lpstr>
      <vt:lpstr>Outline</vt:lpstr>
      <vt:lpstr>Motivation</vt:lpstr>
      <vt:lpstr>Outline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System Model</vt:lpstr>
      <vt:lpstr>Outline</vt:lpstr>
      <vt:lpstr>Model Predicted Feasible Regions</vt:lpstr>
      <vt:lpstr>Experimental Results</vt:lpstr>
      <vt:lpstr>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Control and Modeling for Narrow Passage Traversal with an Ornithopter MAV and Lightweight Ground Station</dc:title>
  <dc:creator>Cameron</dc:creator>
  <cp:lastModifiedBy>Cameron</cp:lastModifiedBy>
  <cp:revision>11</cp:revision>
  <dcterms:created xsi:type="dcterms:W3CDTF">2006-08-16T00:00:00Z</dcterms:created>
  <dcterms:modified xsi:type="dcterms:W3CDTF">2013-04-08T19:25:46Z</dcterms:modified>
</cp:coreProperties>
</file>