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73" r:id="rId6"/>
    <p:sldId id="261" r:id="rId7"/>
    <p:sldId id="271" r:id="rId8"/>
    <p:sldId id="274" r:id="rId9"/>
    <p:sldId id="262" r:id="rId10"/>
    <p:sldId id="267" r:id="rId11"/>
    <p:sldId id="268" r:id="rId12"/>
    <p:sldId id="275" r:id="rId13"/>
    <p:sldId id="263" r:id="rId14"/>
    <p:sldId id="269" r:id="rId15"/>
    <p:sldId id="270" r:id="rId16"/>
    <p:sldId id="264" r:id="rId17"/>
    <p:sldId id="257" r:id="rId18"/>
    <p:sldId id="258" r:id="rId19"/>
    <p:sldId id="278" r:id="rId20"/>
    <p:sldId id="265" r:id="rId21"/>
    <p:sldId id="272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Cooperative Control and Modeling for Narrow Passage Traversal with an </a:t>
            </a:r>
            <a:r>
              <a:rPr lang="en-US" dirty="0" err="1" smtClean="0"/>
              <a:t>Ornithopter</a:t>
            </a:r>
            <a:r>
              <a:rPr lang="en-US" dirty="0" smtClean="0"/>
              <a:t> MAV and Lightweight Ground Station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3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4668456" cy="4525963"/>
          </a:xfrm>
        </p:spPr>
      </p:pic>
    </p:spTree>
    <p:extLst>
      <p:ext uri="{BB962C8B-B14F-4D97-AF65-F5344CB8AC3E}">
        <p14:creationId xmlns:p14="http://schemas.microsoft.com/office/powerpoint/2010/main" val="168798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Hardware Interaction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08490"/>
            <a:ext cx="8229600" cy="3082295"/>
          </a:xfrm>
        </p:spPr>
      </p:pic>
    </p:spTree>
    <p:extLst>
      <p:ext uri="{BB962C8B-B14F-4D97-AF65-F5344CB8AC3E}">
        <p14:creationId xmlns:p14="http://schemas.microsoft.com/office/powerpoint/2010/main" val="3027986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3908786" cy="4525963"/>
          </a:xfrm>
        </p:spPr>
      </p:pic>
    </p:spTree>
    <p:extLst>
      <p:ext uri="{BB962C8B-B14F-4D97-AF65-F5344CB8AC3E}">
        <p14:creationId xmlns:p14="http://schemas.microsoft.com/office/powerpoint/2010/main" val="18219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/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Control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5743"/>
            <a:ext cx="8229600" cy="3374876"/>
          </a:xfrm>
        </p:spPr>
      </p:pic>
    </p:spTree>
    <p:extLst>
      <p:ext uri="{BB962C8B-B14F-4D97-AF65-F5344CB8AC3E}">
        <p14:creationId xmlns:p14="http://schemas.microsoft.com/office/powerpoint/2010/main" val="3109768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/>
              <a:t>Model Verification</a:t>
            </a:r>
          </a:p>
          <a:p>
            <a:pPr lvl="1"/>
            <a:r>
              <a:rPr lang="en-US" dirty="0" smtClean="0"/>
              <a:t>Simulation result</a:t>
            </a:r>
          </a:p>
          <a:p>
            <a:pPr lvl="1"/>
            <a:r>
              <a:rPr lang="en-US" dirty="0" smtClean="0"/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Predicted Feasible Regions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199"/>
            <a:ext cx="4511180" cy="4525963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006432"/>
            <a:ext cx="4511180" cy="447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41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4511180" cy="4525963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820" y="1600200"/>
            <a:ext cx="451118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8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4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Cooperative System</a:t>
            </a:r>
          </a:p>
          <a:p>
            <a:r>
              <a:rPr lang="en-US" dirty="0" smtClean="0"/>
              <a:t>System Identification</a:t>
            </a:r>
          </a:p>
          <a:p>
            <a:r>
              <a:rPr lang="en-US" dirty="0" smtClean="0"/>
              <a:t>Model Verification</a:t>
            </a:r>
          </a:p>
          <a:p>
            <a:pPr lvl="1"/>
            <a:r>
              <a:rPr lang="en-US" dirty="0" smtClean="0"/>
              <a:t>Simulation result</a:t>
            </a:r>
          </a:p>
          <a:p>
            <a:pPr lvl="1"/>
            <a:r>
              <a:rPr lang="en-US" dirty="0" smtClean="0"/>
              <a:t>Experimental verification</a:t>
            </a:r>
          </a:p>
          <a:p>
            <a:r>
              <a:rPr lang="en-US" smtClean="0"/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95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/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5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of limitations of current implementation</a:t>
            </a:r>
          </a:p>
          <a:p>
            <a:r>
              <a:rPr lang="en-US" dirty="0" smtClean="0"/>
              <a:t>Talk about VLR and multi-view localization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0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49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1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robotics platforms can be limited in capabilities at small scales</a:t>
            </a:r>
          </a:p>
          <a:p>
            <a:r>
              <a:rPr lang="en-US" dirty="0" smtClean="0"/>
              <a:t>Cooperation between these systems can allow for completion of objectives that are infeasible for the robots individually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6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the feasibility of cooperation between limited mobile robots to achieve a common goal</a:t>
            </a:r>
          </a:p>
          <a:p>
            <a:pPr lvl="1"/>
            <a:r>
              <a:rPr lang="en-US" dirty="0" smtClean="0"/>
              <a:t>Weight limitations</a:t>
            </a:r>
          </a:p>
          <a:p>
            <a:pPr lvl="1"/>
            <a:r>
              <a:rPr lang="en-US" dirty="0" smtClean="0"/>
              <a:t>Computational limitations</a:t>
            </a:r>
          </a:p>
          <a:p>
            <a:pPr lvl="1"/>
            <a:r>
              <a:rPr lang="en-US" dirty="0" smtClean="0"/>
              <a:t>Sensor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4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 Platform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933" b="-16933"/>
          <a:stretch>
            <a:fillRect/>
          </a:stretch>
        </p:blipFill>
        <p:spPr>
          <a:xfrm>
            <a:off x="457200" y="1371600"/>
            <a:ext cx="4495800" cy="5038336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505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Built around </a:t>
            </a:r>
            <a:r>
              <a:rPr lang="en-US" dirty="0" err="1" smtClean="0"/>
              <a:t>Silverlit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-Bird RC flyer power train</a:t>
            </a:r>
          </a:p>
          <a:p>
            <a:r>
              <a:rPr lang="en-US" dirty="0" smtClean="0"/>
              <a:t>Tail </a:t>
            </a:r>
            <a:r>
              <a:rPr lang="en-US" dirty="0" err="1" smtClean="0"/>
              <a:t>propellor</a:t>
            </a:r>
            <a:r>
              <a:rPr lang="en-US" dirty="0" smtClean="0"/>
              <a:t> and servo-controlled elevator for yaw and pitch control</a:t>
            </a:r>
          </a:p>
          <a:p>
            <a:r>
              <a:rPr lang="en-US" dirty="0" err="1" smtClean="0"/>
              <a:t>ImageProc</a:t>
            </a:r>
            <a:r>
              <a:rPr lang="en-US" dirty="0" smtClean="0"/>
              <a:t> 2.4 controller</a:t>
            </a:r>
          </a:p>
          <a:p>
            <a:pPr lvl="1"/>
            <a:r>
              <a:rPr lang="en-US" dirty="0" smtClean="0"/>
              <a:t>40 MIPS microprocessor</a:t>
            </a:r>
          </a:p>
          <a:p>
            <a:pPr lvl="1"/>
            <a:r>
              <a:rPr lang="en-US" dirty="0" smtClean="0"/>
              <a:t>6 DOF IMU</a:t>
            </a:r>
          </a:p>
          <a:p>
            <a:pPr lvl="1"/>
            <a:r>
              <a:rPr lang="en-US" dirty="0" smtClean="0"/>
              <a:t>IEEE 820.15.4 radio</a:t>
            </a:r>
          </a:p>
          <a:p>
            <a:pPr lvl="1"/>
            <a:r>
              <a:rPr lang="en-US" dirty="0" smtClean="0"/>
              <a:t>Motor drivers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4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Station Platform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ARM-based </a:t>
            </a:r>
            <a:r>
              <a:rPr lang="en-US" dirty="0" err="1" smtClean="0"/>
              <a:t>BeagleBoard</a:t>
            </a:r>
            <a:endParaRPr lang="en-US" dirty="0" smtClean="0"/>
          </a:p>
          <a:p>
            <a:pPr lvl="1"/>
            <a:r>
              <a:rPr lang="en-US" dirty="0" smtClean="0"/>
              <a:t>&lt;10g</a:t>
            </a:r>
          </a:p>
          <a:p>
            <a:r>
              <a:rPr lang="en-US" dirty="0" smtClean="0"/>
              <a:t>Off-the-shelf USB web camera</a:t>
            </a:r>
          </a:p>
          <a:p>
            <a:r>
              <a:rPr lang="en-US" dirty="0" smtClean="0"/>
              <a:t>Communicates with IEEE 802.15.4 USB radio module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0605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/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269</Words>
  <Application>Microsoft Macintosh PowerPoint</Application>
  <PresentationFormat>On-screen Show (4:3)</PresentationFormat>
  <Paragraphs>97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Cooperative Control and Modeling for Narrow Passage Traversal with an Ornithopter MAV and Lightweight Ground Station</vt:lpstr>
      <vt:lpstr>Outline</vt:lpstr>
      <vt:lpstr>Outline</vt:lpstr>
      <vt:lpstr>Motivation</vt:lpstr>
      <vt:lpstr>Goal</vt:lpstr>
      <vt:lpstr>Outline</vt:lpstr>
      <vt:lpstr>MAV Platform</vt:lpstr>
      <vt:lpstr>Ground Station Platform</vt:lpstr>
      <vt:lpstr>Outline</vt:lpstr>
      <vt:lpstr>Experimental Setup</vt:lpstr>
      <vt:lpstr>Top Level Hardware Interaction</vt:lpstr>
      <vt:lpstr>Tracking</vt:lpstr>
      <vt:lpstr>Outline</vt:lpstr>
      <vt:lpstr>Software Control Loop</vt:lpstr>
      <vt:lpstr>System Model</vt:lpstr>
      <vt:lpstr>Outline</vt:lpstr>
      <vt:lpstr>Model Predicted Feasible Regions</vt:lpstr>
      <vt:lpstr>Experimental Results</vt:lpstr>
      <vt:lpstr>Conclusions</vt:lpstr>
      <vt:lpstr>Outline</vt:lpstr>
      <vt:lpstr>PowerPoint Presentation</vt:lpstr>
      <vt:lpstr>Acknowledgements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Control and Modeling for Narrow Passage Traversal with an Ornithopter MAV and Lightweight Ground Station</dc:title>
  <dc:creator>Cameron</dc:creator>
  <cp:lastModifiedBy>Cameron Rose</cp:lastModifiedBy>
  <cp:revision>18</cp:revision>
  <dcterms:created xsi:type="dcterms:W3CDTF">2006-08-16T00:00:00Z</dcterms:created>
  <dcterms:modified xsi:type="dcterms:W3CDTF">2013-04-10T07:03:03Z</dcterms:modified>
</cp:coreProperties>
</file>