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8"/>
  </p:notesMasterIdLst>
  <p:handoutMasterIdLst>
    <p:handoutMasterId r:id="rId29"/>
  </p:handoutMasterIdLst>
  <p:sldIdLst>
    <p:sldId id="268" r:id="rId2"/>
    <p:sldId id="279" r:id="rId3"/>
    <p:sldId id="289" r:id="rId4"/>
    <p:sldId id="293" r:id="rId5"/>
    <p:sldId id="291" r:id="rId6"/>
    <p:sldId id="292" r:id="rId7"/>
    <p:sldId id="290" r:id="rId8"/>
    <p:sldId id="280" r:id="rId9"/>
    <p:sldId id="282" r:id="rId10"/>
    <p:sldId id="283" r:id="rId11"/>
    <p:sldId id="284" r:id="rId12"/>
    <p:sldId id="281" r:id="rId13"/>
    <p:sldId id="285" r:id="rId14"/>
    <p:sldId id="287" r:id="rId15"/>
    <p:sldId id="288" r:id="rId16"/>
    <p:sldId id="303" r:id="rId17"/>
    <p:sldId id="304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Klingensmith" userId="fc090c4b7b1b9389" providerId="LiveId" clId="{A35838EE-B453-4C03-B345-FBC4564FECB6}"/>
    <pc:docChg chg="undo redo custSel addSld delSld modSld">
      <pc:chgData name="Ryan Klingensmith" userId="fc090c4b7b1b9389" providerId="LiveId" clId="{A35838EE-B453-4C03-B345-FBC4564FECB6}" dt="2023-06-20T03:03:26.071" v="6370" actId="1076"/>
      <pc:docMkLst>
        <pc:docMk/>
      </pc:docMkLst>
      <pc:sldChg chg="modSp mod">
        <pc:chgData name="Ryan Klingensmith" userId="fc090c4b7b1b9389" providerId="LiveId" clId="{A35838EE-B453-4C03-B345-FBC4564FECB6}" dt="2023-06-19T20:04:19.055" v="427" actId="2"/>
        <pc:sldMkLst>
          <pc:docMk/>
          <pc:sldMk cId="2957189582" sldId="268"/>
        </pc:sldMkLst>
        <pc:spChg chg="mod">
          <ac:chgData name="Ryan Klingensmith" userId="fc090c4b7b1b9389" providerId="LiveId" clId="{A35838EE-B453-4C03-B345-FBC4564FECB6}" dt="2023-06-19T20:04:19.055" v="427" actId="2"/>
          <ac:spMkLst>
            <pc:docMk/>
            <pc:sldMk cId="2957189582" sldId="268"/>
            <ac:spMk id="3" creationId="{00000000-0000-0000-0000-000000000000}"/>
          </ac:spMkLst>
        </pc:spChg>
      </pc:sldChg>
      <pc:sldChg chg="del">
        <pc:chgData name="Ryan Klingensmith" userId="fc090c4b7b1b9389" providerId="LiveId" clId="{A35838EE-B453-4C03-B345-FBC4564FECB6}" dt="2023-06-19T20:11:11.392" v="1062" actId="47"/>
        <pc:sldMkLst>
          <pc:docMk/>
          <pc:sldMk cId="3148110083" sldId="269"/>
        </pc:sldMkLst>
      </pc:sldChg>
      <pc:sldChg chg="del">
        <pc:chgData name="Ryan Klingensmith" userId="fc090c4b7b1b9389" providerId="LiveId" clId="{A35838EE-B453-4C03-B345-FBC4564FECB6}" dt="2023-06-19T20:11:09.336" v="1060" actId="47"/>
        <pc:sldMkLst>
          <pc:docMk/>
          <pc:sldMk cId="1152966011" sldId="270"/>
        </pc:sldMkLst>
      </pc:sldChg>
      <pc:sldChg chg="del">
        <pc:chgData name="Ryan Klingensmith" userId="fc090c4b7b1b9389" providerId="LiveId" clId="{A35838EE-B453-4C03-B345-FBC4564FECB6}" dt="2023-06-19T20:11:10.295" v="1061" actId="47"/>
        <pc:sldMkLst>
          <pc:docMk/>
          <pc:sldMk cId="1255868717" sldId="271"/>
        </pc:sldMkLst>
      </pc:sldChg>
      <pc:sldChg chg="del">
        <pc:chgData name="Ryan Klingensmith" userId="fc090c4b7b1b9389" providerId="LiveId" clId="{A35838EE-B453-4C03-B345-FBC4564FECB6}" dt="2023-06-19T20:11:07.501" v="1059" actId="47"/>
        <pc:sldMkLst>
          <pc:docMk/>
          <pc:sldMk cId="3224243975" sldId="272"/>
        </pc:sldMkLst>
      </pc:sldChg>
      <pc:sldChg chg="del">
        <pc:chgData name="Ryan Klingensmith" userId="fc090c4b7b1b9389" providerId="LiveId" clId="{A35838EE-B453-4C03-B345-FBC4564FECB6}" dt="2023-06-19T20:11:06.587" v="1058" actId="47"/>
        <pc:sldMkLst>
          <pc:docMk/>
          <pc:sldMk cId="3519010733" sldId="273"/>
        </pc:sldMkLst>
      </pc:sldChg>
      <pc:sldChg chg="del">
        <pc:chgData name="Ryan Klingensmith" userId="fc090c4b7b1b9389" providerId="LiveId" clId="{A35838EE-B453-4C03-B345-FBC4564FECB6}" dt="2023-06-19T20:11:05.789" v="1057" actId="47"/>
        <pc:sldMkLst>
          <pc:docMk/>
          <pc:sldMk cId="515381222" sldId="274"/>
        </pc:sldMkLst>
      </pc:sldChg>
      <pc:sldChg chg="del">
        <pc:chgData name="Ryan Klingensmith" userId="fc090c4b7b1b9389" providerId="LiveId" clId="{A35838EE-B453-4C03-B345-FBC4564FECB6}" dt="2023-06-19T20:11:04.977" v="1056" actId="47"/>
        <pc:sldMkLst>
          <pc:docMk/>
          <pc:sldMk cId="2819748410" sldId="275"/>
        </pc:sldMkLst>
      </pc:sldChg>
      <pc:sldChg chg="del">
        <pc:chgData name="Ryan Klingensmith" userId="fc090c4b7b1b9389" providerId="LiveId" clId="{A35838EE-B453-4C03-B345-FBC4564FECB6}" dt="2023-06-19T20:11:03.273" v="1055" actId="47"/>
        <pc:sldMkLst>
          <pc:docMk/>
          <pc:sldMk cId="2585531345" sldId="276"/>
        </pc:sldMkLst>
      </pc:sldChg>
      <pc:sldChg chg="del">
        <pc:chgData name="Ryan Klingensmith" userId="fc090c4b7b1b9389" providerId="LiveId" clId="{A35838EE-B453-4C03-B345-FBC4564FECB6}" dt="2023-06-19T20:11:01.344" v="1053" actId="47"/>
        <pc:sldMkLst>
          <pc:docMk/>
          <pc:sldMk cId="1200217142" sldId="277"/>
        </pc:sldMkLst>
      </pc:sldChg>
      <pc:sldChg chg="del">
        <pc:chgData name="Ryan Klingensmith" userId="fc090c4b7b1b9389" providerId="LiveId" clId="{A35838EE-B453-4C03-B345-FBC4564FECB6}" dt="2023-06-19T20:11:02.375" v="1054" actId="47"/>
        <pc:sldMkLst>
          <pc:docMk/>
          <pc:sldMk cId="897847061" sldId="278"/>
        </pc:sldMkLst>
      </pc:sldChg>
      <pc:sldChg chg="modSp new mod">
        <pc:chgData name="Ryan Klingensmith" userId="fc090c4b7b1b9389" providerId="LiveId" clId="{A35838EE-B453-4C03-B345-FBC4564FECB6}" dt="2023-06-19T20:11:19.861" v="1066" actId="20577"/>
        <pc:sldMkLst>
          <pc:docMk/>
          <pc:sldMk cId="3167101122" sldId="285"/>
        </pc:sldMkLst>
        <pc:spChg chg="mod">
          <ac:chgData name="Ryan Klingensmith" userId="fc090c4b7b1b9389" providerId="LiveId" clId="{A35838EE-B453-4C03-B345-FBC4564FECB6}" dt="2023-06-19T20:11:19.861" v="1066" actId="20577"/>
          <ac:spMkLst>
            <pc:docMk/>
            <pc:sldMk cId="3167101122" sldId="285"/>
            <ac:spMk id="2" creationId="{BA113558-B3F5-6A14-D4EC-CD2154276BD7}"/>
          </ac:spMkLst>
        </pc:spChg>
        <pc:spChg chg="mod">
          <ac:chgData name="Ryan Klingensmith" userId="fc090c4b7b1b9389" providerId="LiveId" clId="{A35838EE-B453-4C03-B345-FBC4564FECB6}" dt="2023-06-19T20:01:03.227" v="38" actId="20577"/>
          <ac:spMkLst>
            <pc:docMk/>
            <pc:sldMk cId="3167101122" sldId="285"/>
            <ac:spMk id="3" creationId="{CDC5F06A-23F5-FF37-7037-AC5A9B25E129}"/>
          </ac:spMkLst>
        </pc:spChg>
        <pc:spChg chg="mod">
          <ac:chgData name="Ryan Klingensmith" userId="fc090c4b7b1b9389" providerId="LiveId" clId="{A35838EE-B453-4C03-B345-FBC4564FECB6}" dt="2023-06-19T20:03:59.586" v="424" actId="403"/>
          <ac:spMkLst>
            <pc:docMk/>
            <pc:sldMk cId="3167101122" sldId="285"/>
            <ac:spMk id="4" creationId="{257400D1-78F2-4938-C1AF-FFA6F448955C}"/>
          </ac:spMkLst>
        </pc:spChg>
        <pc:spChg chg="mod">
          <ac:chgData name="Ryan Klingensmith" userId="fc090c4b7b1b9389" providerId="LiveId" clId="{A35838EE-B453-4C03-B345-FBC4564FECB6}" dt="2023-06-19T20:02:11.448" v="206" actId="20577"/>
          <ac:spMkLst>
            <pc:docMk/>
            <pc:sldMk cId="3167101122" sldId="285"/>
            <ac:spMk id="5" creationId="{6A40002B-4EC0-A886-3E9D-27B521AAD51F}"/>
          </ac:spMkLst>
        </pc:spChg>
        <pc:spChg chg="mod">
          <ac:chgData name="Ryan Klingensmith" userId="fc090c4b7b1b9389" providerId="LiveId" clId="{A35838EE-B453-4C03-B345-FBC4564FECB6}" dt="2023-06-19T20:04:02.332" v="425" actId="403"/>
          <ac:spMkLst>
            <pc:docMk/>
            <pc:sldMk cId="3167101122" sldId="285"/>
            <ac:spMk id="6" creationId="{F6864BEA-6E18-6D34-8EAC-35872081E6AF}"/>
          </ac:spMkLst>
        </pc:spChg>
      </pc:sldChg>
      <pc:sldChg chg="modSp add del mod">
        <pc:chgData name="Ryan Klingensmith" userId="fc090c4b7b1b9389" providerId="LiveId" clId="{A35838EE-B453-4C03-B345-FBC4564FECB6}" dt="2023-06-19T20:07:30.128" v="848" actId="2696"/>
        <pc:sldMkLst>
          <pc:docMk/>
          <pc:sldMk cId="3158372396" sldId="286"/>
        </pc:sldMkLst>
        <pc:spChg chg="mod">
          <ac:chgData name="Ryan Klingensmith" userId="fc090c4b7b1b9389" providerId="LiveId" clId="{A35838EE-B453-4C03-B345-FBC4564FECB6}" dt="2023-06-19T20:04:28.346" v="435" actId="20577"/>
          <ac:spMkLst>
            <pc:docMk/>
            <pc:sldMk cId="3158372396" sldId="286"/>
            <ac:spMk id="3" creationId="{CDC5F06A-23F5-FF37-7037-AC5A9B25E129}"/>
          </ac:spMkLst>
        </pc:spChg>
        <pc:spChg chg="mod">
          <ac:chgData name="Ryan Klingensmith" userId="fc090c4b7b1b9389" providerId="LiveId" clId="{A35838EE-B453-4C03-B345-FBC4564FECB6}" dt="2023-06-19T20:04:46.164" v="505" actId="20577"/>
          <ac:spMkLst>
            <pc:docMk/>
            <pc:sldMk cId="3158372396" sldId="286"/>
            <ac:spMk id="4" creationId="{257400D1-78F2-4938-C1AF-FFA6F448955C}"/>
          </ac:spMkLst>
        </pc:spChg>
        <pc:spChg chg="mod">
          <ac:chgData name="Ryan Klingensmith" userId="fc090c4b7b1b9389" providerId="LiveId" clId="{A35838EE-B453-4C03-B345-FBC4564FECB6}" dt="2023-06-19T20:05:05.732" v="576" actId="20577"/>
          <ac:spMkLst>
            <pc:docMk/>
            <pc:sldMk cId="3158372396" sldId="286"/>
            <ac:spMk id="6" creationId="{F6864BEA-6E18-6D34-8EAC-35872081E6AF}"/>
          </ac:spMkLst>
        </pc:spChg>
      </pc:sldChg>
      <pc:sldChg chg="modSp add mod">
        <pc:chgData name="Ryan Klingensmith" userId="fc090c4b7b1b9389" providerId="LiveId" clId="{A35838EE-B453-4C03-B345-FBC4564FECB6}" dt="2023-06-19T20:11:23.736" v="1070" actId="20577"/>
        <pc:sldMkLst>
          <pc:docMk/>
          <pc:sldMk cId="4280003225" sldId="287"/>
        </pc:sldMkLst>
        <pc:spChg chg="mod">
          <ac:chgData name="Ryan Klingensmith" userId="fc090c4b7b1b9389" providerId="LiveId" clId="{A35838EE-B453-4C03-B345-FBC4564FECB6}" dt="2023-06-19T20:11:23.736" v="1070" actId="20577"/>
          <ac:spMkLst>
            <pc:docMk/>
            <pc:sldMk cId="4280003225" sldId="287"/>
            <ac:spMk id="2" creationId="{BA113558-B3F5-6A14-D4EC-CD2154276BD7}"/>
          </ac:spMkLst>
        </pc:spChg>
        <pc:spChg chg="mod">
          <ac:chgData name="Ryan Klingensmith" userId="fc090c4b7b1b9389" providerId="LiveId" clId="{A35838EE-B453-4C03-B345-FBC4564FECB6}" dt="2023-06-19T20:05:25.052" v="580"/>
          <ac:spMkLst>
            <pc:docMk/>
            <pc:sldMk cId="4280003225" sldId="287"/>
            <ac:spMk id="4" creationId="{257400D1-78F2-4938-C1AF-FFA6F448955C}"/>
          </ac:spMkLst>
        </pc:spChg>
        <pc:spChg chg="mod">
          <ac:chgData name="Ryan Klingensmith" userId="fc090c4b7b1b9389" providerId="LiveId" clId="{A35838EE-B453-4C03-B345-FBC4564FECB6}" dt="2023-06-19T20:05:33.903" v="594" actId="20577"/>
          <ac:spMkLst>
            <pc:docMk/>
            <pc:sldMk cId="4280003225" sldId="287"/>
            <ac:spMk id="5" creationId="{6A40002B-4EC0-A886-3E9D-27B521AAD51F}"/>
          </ac:spMkLst>
        </pc:spChg>
        <pc:spChg chg="mod">
          <ac:chgData name="Ryan Klingensmith" userId="fc090c4b7b1b9389" providerId="LiveId" clId="{A35838EE-B453-4C03-B345-FBC4564FECB6}" dt="2023-06-19T20:07:01.393" v="846" actId="20577"/>
          <ac:spMkLst>
            <pc:docMk/>
            <pc:sldMk cId="4280003225" sldId="287"/>
            <ac:spMk id="6" creationId="{F6864BEA-6E18-6D34-8EAC-35872081E6AF}"/>
          </ac:spMkLst>
        </pc:spChg>
      </pc:sldChg>
      <pc:sldChg chg="modSp add mod">
        <pc:chgData name="Ryan Klingensmith" userId="fc090c4b7b1b9389" providerId="LiveId" clId="{A35838EE-B453-4C03-B345-FBC4564FECB6}" dt="2023-06-19T20:11:27.611" v="1074" actId="20577"/>
        <pc:sldMkLst>
          <pc:docMk/>
          <pc:sldMk cId="662836966" sldId="288"/>
        </pc:sldMkLst>
        <pc:spChg chg="mod">
          <ac:chgData name="Ryan Klingensmith" userId="fc090c4b7b1b9389" providerId="LiveId" clId="{A35838EE-B453-4C03-B345-FBC4564FECB6}" dt="2023-06-19T20:11:27.611" v="1074" actId="20577"/>
          <ac:spMkLst>
            <pc:docMk/>
            <pc:sldMk cId="662836966" sldId="288"/>
            <ac:spMk id="2" creationId="{BA113558-B3F5-6A14-D4EC-CD2154276BD7}"/>
          </ac:spMkLst>
        </pc:spChg>
        <pc:spChg chg="mod">
          <ac:chgData name="Ryan Klingensmith" userId="fc090c4b7b1b9389" providerId="LiveId" clId="{A35838EE-B453-4C03-B345-FBC4564FECB6}" dt="2023-06-19T20:08:34.448" v="857" actId="20577"/>
          <ac:spMkLst>
            <pc:docMk/>
            <pc:sldMk cId="662836966" sldId="288"/>
            <ac:spMk id="3" creationId="{CDC5F06A-23F5-FF37-7037-AC5A9B25E129}"/>
          </ac:spMkLst>
        </pc:spChg>
        <pc:spChg chg="mod">
          <ac:chgData name="Ryan Klingensmith" userId="fc090c4b7b1b9389" providerId="LiveId" clId="{A35838EE-B453-4C03-B345-FBC4564FECB6}" dt="2023-06-19T20:09:56.395" v="949" actId="20577"/>
          <ac:spMkLst>
            <pc:docMk/>
            <pc:sldMk cId="662836966" sldId="288"/>
            <ac:spMk id="4" creationId="{257400D1-78F2-4938-C1AF-FFA6F448955C}"/>
          </ac:spMkLst>
        </pc:spChg>
        <pc:spChg chg="mod">
          <ac:chgData name="Ryan Klingensmith" userId="fc090c4b7b1b9389" providerId="LiveId" clId="{A35838EE-B453-4C03-B345-FBC4564FECB6}" dt="2023-06-19T20:08:39.809" v="870" actId="20577"/>
          <ac:spMkLst>
            <pc:docMk/>
            <pc:sldMk cId="662836966" sldId="288"/>
            <ac:spMk id="5" creationId="{6A40002B-4EC0-A886-3E9D-27B521AAD51F}"/>
          </ac:spMkLst>
        </pc:spChg>
        <pc:spChg chg="mod">
          <ac:chgData name="Ryan Klingensmith" userId="fc090c4b7b1b9389" providerId="LiveId" clId="{A35838EE-B453-4C03-B345-FBC4564FECB6}" dt="2023-06-19T20:10:29.678" v="1052" actId="20577"/>
          <ac:spMkLst>
            <pc:docMk/>
            <pc:sldMk cId="662836966" sldId="288"/>
            <ac:spMk id="6" creationId="{F6864BEA-6E18-6D34-8EAC-35872081E6AF}"/>
          </ac:spMkLst>
        </pc:spChg>
      </pc:sldChg>
      <pc:sldChg chg="modSp new mod">
        <pc:chgData name="Ryan Klingensmith" userId="fc090c4b7b1b9389" providerId="LiveId" clId="{A35838EE-B453-4C03-B345-FBC4564FECB6}" dt="2023-06-19T20:14:53.028" v="1312" actId="20577"/>
        <pc:sldMkLst>
          <pc:docMk/>
          <pc:sldMk cId="1408323569" sldId="289"/>
        </pc:sldMkLst>
        <pc:spChg chg="mod">
          <ac:chgData name="Ryan Klingensmith" userId="fc090c4b7b1b9389" providerId="LiveId" clId="{A35838EE-B453-4C03-B345-FBC4564FECB6}" dt="2023-06-19T20:12:59.284" v="1092" actId="20577"/>
          <ac:spMkLst>
            <pc:docMk/>
            <pc:sldMk cId="1408323569" sldId="289"/>
            <ac:spMk id="2" creationId="{D86CA04B-4E1B-FB5D-107D-A75237B8B4EE}"/>
          </ac:spMkLst>
        </pc:spChg>
        <pc:spChg chg="mod">
          <ac:chgData name="Ryan Klingensmith" userId="fc090c4b7b1b9389" providerId="LiveId" clId="{A35838EE-B453-4C03-B345-FBC4564FECB6}" dt="2023-06-19T20:14:53.028" v="1312" actId="20577"/>
          <ac:spMkLst>
            <pc:docMk/>
            <pc:sldMk cId="1408323569" sldId="289"/>
            <ac:spMk id="3" creationId="{9941DD87-868B-720C-FE75-57221FA6EED1}"/>
          </ac:spMkLst>
        </pc:spChg>
      </pc:sldChg>
      <pc:sldChg chg="modSp add mod">
        <pc:chgData name="Ryan Klingensmith" userId="fc090c4b7b1b9389" providerId="LiveId" clId="{A35838EE-B453-4C03-B345-FBC4564FECB6}" dt="2023-06-19T20:17:40.962" v="1392" actId="20577"/>
        <pc:sldMkLst>
          <pc:docMk/>
          <pc:sldMk cId="324047045" sldId="290"/>
        </pc:sldMkLst>
        <pc:spChg chg="mod">
          <ac:chgData name="Ryan Klingensmith" userId="fc090c4b7b1b9389" providerId="LiveId" clId="{A35838EE-B453-4C03-B345-FBC4564FECB6}" dt="2023-06-19T20:16:43.635" v="1346" actId="20577"/>
          <ac:spMkLst>
            <pc:docMk/>
            <pc:sldMk cId="324047045" sldId="290"/>
            <ac:spMk id="2" creationId="{D86CA04B-4E1B-FB5D-107D-A75237B8B4EE}"/>
          </ac:spMkLst>
        </pc:spChg>
        <pc:spChg chg="mod">
          <ac:chgData name="Ryan Klingensmith" userId="fc090c4b7b1b9389" providerId="LiveId" clId="{A35838EE-B453-4C03-B345-FBC4564FECB6}" dt="2023-06-19T20:17:40.962" v="1392" actId="20577"/>
          <ac:spMkLst>
            <pc:docMk/>
            <pc:sldMk cId="324047045" sldId="290"/>
            <ac:spMk id="3" creationId="{9941DD87-868B-720C-FE75-57221FA6EED1}"/>
          </ac:spMkLst>
        </pc:spChg>
      </pc:sldChg>
      <pc:sldChg chg="modSp add mod">
        <pc:chgData name="Ryan Klingensmith" userId="fc090c4b7b1b9389" providerId="LiveId" clId="{A35838EE-B453-4C03-B345-FBC4564FECB6}" dt="2023-06-19T20:21:57.685" v="1743" actId="12"/>
        <pc:sldMkLst>
          <pc:docMk/>
          <pc:sldMk cId="718039681" sldId="291"/>
        </pc:sldMkLst>
        <pc:spChg chg="mod">
          <ac:chgData name="Ryan Klingensmith" userId="fc090c4b7b1b9389" providerId="LiveId" clId="{A35838EE-B453-4C03-B345-FBC4564FECB6}" dt="2023-06-19T20:18:27.482" v="1403" actId="20577"/>
          <ac:spMkLst>
            <pc:docMk/>
            <pc:sldMk cId="718039681" sldId="291"/>
            <ac:spMk id="2" creationId="{D86CA04B-4E1B-FB5D-107D-A75237B8B4EE}"/>
          </ac:spMkLst>
        </pc:spChg>
        <pc:spChg chg="mod">
          <ac:chgData name="Ryan Klingensmith" userId="fc090c4b7b1b9389" providerId="LiveId" clId="{A35838EE-B453-4C03-B345-FBC4564FECB6}" dt="2023-06-19T20:21:57.685" v="1743" actId="12"/>
          <ac:spMkLst>
            <pc:docMk/>
            <pc:sldMk cId="718039681" sldId="291"/>
            <ac:spMk id="3" creationId="{9941DD87-868B-720C-FE75-57221FA6EED1}"/>
          </ac:spMkLst>
        </pc:spChg>
      </pc:sldChg>
      <pc:sldChg chg="modSp add mod">
        <pc:chgData name="Ryan Klingensmith" userId="fc090c4b7b1b9389" providerId="LiveId" clId="{A35838EE-B453-4C03-B345-FBC4564FECB6}" dt="2023-06-19T20:25:34.664" v="2111" actId="20577"/>
        <pc:sldMkLst>
          <pc:docMk/>
          <pc:sldMk cId="1575302151" sldId="292"/>
        </pc:sldMkLst>
        <pc:spChg chg="mod">
          <ac:chgData name="Ryan Klingensmith" userId="fc090c4b7b1b9389" providerId="LiveId" clId="{A35838EE-B453-4C03-B345-FBC4564FECB6}" dt="2023-06-19T20:25:34.664" v="2111" actId="20577"/>
          <ac:spMkLst>
            <pc:docMk/>
            <pc:sldMk cId="1575302151" sldId="292"/>
            <ac:spMk id="3" creationId="{9941DD87-868B-720C-FE75-57221FA6EED1}"/>
          </ac:spMkLst>
        </pc:spChg>
      </pc:sldChg>
      <pc:sldChg chg="modSp add mod">
        <pc:chgData name="Ryan Klingensmith" userId="fc090c4b7b1b9389" providerId="LiveId" clId="{A35838EE-B453-4C03-B345-FBC4564FECB6}" dt="2023-06-19T20:30:32.836" v="2417" actId="403"/>
        <pc:sldMkLst>
          <pc:docMk/>
          <pc:sldMk cId="268255027" sldId="293"/>
        </pc:sldMkLst>
        <pc:spChg chg="mod">
          <ac:chgData name="Ryan Klingensmith" userId="fc090c4b7b1b9389" providerId="LiveId" clId="{A35838EE-B453-4C03-B345-FBC4564FECB6}" dt="2023-06-19T20:27:07.511" v="2118" actId="20577"/>
          <ac:spMkLst>
            <pc:docMk/>
            <pc:sldMk cId="268255027" sldId="293"/>
            <ac:spMk id="2" creationId="{D86CA04B-4E1B-FB5D-107D-A75237B8B4EE}"/>
          </ac:spMkLst>
        </pc:spChg>
        <pc:spChg chg="mod">
          <ac:chgData name="Ryan Klingensmith" userId="fc090c4b7b1b9389" providerId="LiveId" clId="{A35838EE-B453-4C03-B345-FBC4564FECB6}" dt="2023-06-19T20:30:32.836" v="2417" actId="403"/>
          <ac:spMkLst>
            <pc:docMk/>
            <pc:sldMk cId="268255027" sldId="293"/>
            <ac:spMk id="3" creationId="{9941DD87-868B-720C-FE75-57221FA6EED1}"/>
          </ac:spMkLst>
        </pc:spChg>
      </pc:sldChg>
      <pc:sldChg chg="modSp new mod">
        <pc:chgData name="Ryan Klingensmith" userId="fc090c4b7b1b9389" providerId="LiveId" clId="{A35838EE-B453-4C03-B345-FBC4564FECB6}" dt="2023-06-19T20:31:28.765" v="2431" actId="20577"/>
        <pc:sldMkLst>
          <pc:docMk/>
          <pc:sldMk cId="2628863655" sldId="294"/>
        </pc:sldMkLst>
        <pc:spChg chg="mod">
          <ac:chgData name="Ryan Klingensmith" userId="fc090c4b7b1b9389" providerId="LiveId" clId="{A35838EE-B453-4C03-B345-FBC4564FECB6}" dt="2023-06-19T20:31:28.765" v="2431" actId="20577"/>
          <ac:spMkLst>
            <pc:docMk/>
            <pc:sldMk cId="2628863655" sldId="294"/>
            <ac:spMk id="2" creationId="{E70CB21A-07BC-DE73-72F1-78D9E0B82AE4}"/>
          </ac:spMkLst>
        </pc:spChg>
      </pc:sldChg>
      <pc:sldChg chg="modSp new del mod">
        <pc:chgData name="Ryan Klingensmith" userId="fc090c4b7b1b9389" providerId="LiveId" clId="{A35838EE-B453-4C03-B345-FBC4564FECB6}" dt="2023-06-19T20:34:52.755" v="2579" actId="47"/>
        <pc:sldMkLst>
          <pc:docMk/>
          <pc:sldMk cId="718865603" sldId="295"/>
        </pc:sldMkLst>
        <pc:spChg chg="mod">
          <ac:chgData name="Ryan Klingensmith" userId="fc090c4b7b1b9389" providerId="LiveId" clId="{A35838EE-B453-4C03-B345-FBC4564FECB6}" dt="2023-06-19T20:31:39.691" v="2445" actId="20577"/>
          <ac:spMkLst>
            <pc:docMk/>
            <pc:sldMk cId="718865603" sldId="295"/>
            <ac:spMk id="2" creationId="{CE0DF7FA-10E3-4C7E-EE79-76C84ED519A0}"/>
          </ac:spMkLst>
        </pc:spChg>
        <pc:spChg chg="mod">
          <ac:chgData name="Ryan Klingensmith" userId="fc090c4b7b1b9389" providerId="LiveId" clId="{A35838EE-B453-4C03-B345-FBC4564FECB6}" dt="2023-06-19T20:31:50.820" v="2464" actId="20577"/>
          <ac:spMkLst>
            <pc:docMk/>
            <pc:sldMk cId="718865603" sldId="295"/>
            <ac:spMk id="3" creationId="{F0114FE8-D81A-7153-BDCD-A807D6D03481}"/>
          </ac:spMkLst>
        </pc:spChg>
        <pc:spChg chg="mod">
          <ac:chgData name="Ryan Klingensmith" userId="fc090c4b7b1b9389" providerId="LiveId" clId="{A35838EE-B453-4C03-B345-FBC4564FECB6}" dt="2023-06-19T20:34:34.720" v="2577" actId="15"/>
          <ac:spMkLst>
            <pc:docMk/>
            <pc:sldMk cId="718865603" sldId="295"/>
            <ac:spMk id="4" creationId="{6357253D-A771-8A70-CE30-4BB0D7B2627D}"/>
          </ac:spMkLst>
        </pc:spChg>
        <pc:spChg chg="mod">
          <ac:chgData name="Ryan Klingensmith" userId="fc090c4b7b1b9389" providerId="LiveId" clId="{A35838EE-B453-4C03-B345-FBC4564FECB6}" dt="2023-06-19T20:31:55.056" v="2485" actId="20577"/>
          <ac:spMkLst>
            <pc:docMk/>
            <pc:sldMk cId="718865603" sldId="295"/>
            <ac:spMk id="5" creationId="{A59950C6-FDC4-5276-85F9-C1742FBF79EA}"/>
          </ac:spMkLst>
        </pc:spChg>
      </pc:sldChg>
      <pc:sldChg chg="addSp delSp modSp new mod">
        <pc:chgData name="Ryan Klingensmith" userId="fc090c4b7b1b9389" providerId="LiveId" clId="{A35838EE-B453-4C03-B345-FBC4564FECB6}" dt="2023-06-19T20:38:41.770" v="2752" actId="20577"/>
        <pc:sldMkLst>
          <pc:docMk/>
          <pc:sldMk cId="1110145785" sldId="295"/>
        </pc:sldMkLst>
        <pc:spChg chg="mod">
          <ac:chgData name="Ryan Klingensmith" userId="fc090c4b7b1b9389" providerId="LiveId" clId="{A35838EE-B453-4C03-B345-FBC4564FECB6}" dt="2023-06-19T20:35:41.884" v="2633" actId="20577"/>
          <ac:spMkLst>
            <pc:docMk/>
            <pc:sldMk cId="1110145785" sldId="295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0:38:41.770" v="2752" actId="20577"/>
          <ac:spMkLst>
            <pc:docMk/>
            <pc:sldMk cId="1110145785" sldId="295"/>
            <ac:spMk id="3" creationId="{BDCB9E68-C373-848B-5D97-52013D3E1618}"/>
          </ac:spMkLst>
        </pc:spChg>
        <pc:spChg chg="add del mod">
          <ac:chgData name="Ryan Klingensmith" userId="fc090c4b7b1b9389" providerId="LiveId" clId="{A35838EE-B453-4C03-B345-FBC4564FECB6}" dt="2023-06-19T20:35:54.762" v="2645"/>
          <ac:spMkLst>
            <pc:docMk/>
            <pc:sldMk cId="1110145785" sldId="295"/>
            <ac:spMk id="5" creationId="{E257D23B-0CEF-85CB-FB30-BFBCD5838BF9}"/>
          </ac:spMkLst>
        </pc:spChg>
        <pc:graphicFrameChg chg="add del mod">
          <ac:chgData name="Ryan Klingensmith" userId="fc090c4b7b1b9389" providerId="LiveId" clId="{A35838EE-B453-4C03-B345-FBC4564FECB6}" dt="2023-06-19T20:35:54.762" v="2645"/>
          <ac:graphicFrameMkLst>
            <pc:docMk/>
            <pc:sldMk cId="1110145785" sldId="295"/>
            <ac:graphicFrameMk id="4" creationId="{C234794A-3E77-DCC4-C919-F4C5327FC2E3}"/>
          </ac:graphicFrameMkLst>
        </pc:graphicFrameChg>
      </pc:sldChg>
      <pc:sldChg chg="modSp add del mod">
        <pc:chgData name="Ryan Klingensmith" userId="fc090c4b7b1b9389" providerId="LiveId" clId="{A35838EE-B453-4C03-B345-FBC4564FECB6}" dt="2023-06-19T20:34:48.581" v="2578" actId="47"/>
        <pc:sldMkLst>
          <pc:docMk/>
          <pc:sldMk cId="93442045" sldId="296"/>
        </pc:sldMkLst>
        <pc:spChg chg="mod">
          <ac:chgData name="Ryan Klingensmith" userId="fc090c4b7b1b9389" providerId="LiveId" clId="{A35838EE-B453-4C03-B345-FBC4564FECB6}" dt="2023-06-19T20:32:27.930" v="2490" actId="20577"/>
          <ac:spMkLst>
            <pc:docMk/>
            <pc:sldMk cId="93442045" sldId="296"/>
            <ac:spMk id="2" creationId="{CE0DF7FA-10E3-4C7E-EE79-76C84ED519A0}"/>
          </ac:spMkLst>
        </pc:spChg>
        <pc:spChg chg="mod">
          <ac:chgData name="Ryan Klingensmith" userId="fc090c4b7b1b9389" providerId="LiveId" clId="{A35838EE-B453-4C03-B345-FBC4564FECB6}" dt="2023-06-19T20:32:34.001" v="2495" actId="20577"/>
          <ac:spMkLst>
            <pc:docMk/>
            <pc:sldMk cId="93442045" sldId="296"/>
            <ac:spMk id="3" creationId="{F0114FE8-D81A-7153-BDCD-A807D6D03481}"/>
          </ac:spMkLst>
        </pc:spChg>
        <pc:spChg chg="mod">
          <ac:chgData name="Ryan Klingensmith" userId="fc090c4b7b1b9389" providerId="LiveId" clId="{A35838EE-B453-4C03-B345-FBC4564FECB6}" dt="2023-06-19T20:32:38.371" v="2509" actId="20577"/>
          <ac:spMkLst>
            <pc:docMk/>
            <pc:sldMk cId="93442045" sldId="296"/>
            <ac:spMk id="5" creationId="{A59950C6-FDC4-5276-85F9-C1742FBF79EA}"/>
          </ac:spMkLst>
        </pc:spChg>
      </pc:sldChg>
      <pc:sldChg chg="modSp add mod">
        <pc:chgData name="Ryan Klingensmith" userId="fc090c4b7b1b9389" providerId="LiveId" clId="{A35838EE-B453-4C03-B345-FBC4564FECB6}" dt="2023-06-19T20:40:17.652" v="2853" actId="27636"/>
        <pc:sldMkLst>
          <pc:docMk/>
          <pc:sldMk cId="1684610468" sldId="296"/>
        </pc:sldMkLst>
        <pc:spChg chg="mod">
          <ac:chgData name="Ryan Klingensmith" userId="fc090c4b7b1b9389" providerId="LiveId" clId="{A35838EE-B453-4C03-B345-FBC4564FECB6}" dt="2023-06-19T20:38:56.695" v="2761" actId="20577"/>
          <ac:spMkLst>
            <pc:docMk/>
            <pc:sldMk cId="1684610468" sldId="296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0:40:17.652" v="2853" actId="27636"/>
          <ac:spMkLst>
            <pc:docMk/>
            <pc:sldMk cId="1684610468" sldId="296"/>
            <ac:spMk id="3" creationId="{BDCB9E68-C373-848B-5D97-52013D3E1618}"/>
          </ac:spMkLst>
        </pc:spChg>
      </pc:sldChg>
      <pc:sldChg chg="modSp add mod">
        <pc:chgData name="Ryan Klingensmith" userId="fc090c4b7b1b9389" providerId="LiveId" clId="{A35838EE-B453-4C03-B345-FBC4564FECB6}" dt="2023-06-19T20:42:22.942" v="2880" actId="11"/>
        <pc:sldMkLst>
          <pc:docMk/>
          <pc:sldMk cId="540053734" sldId="297"/>
        </pc:sldMkLst>
        <pc:spChg chg="mod">
          <ac:chgData name="Ryan Klingensmith" userId="fc090c4b7b1b9389" providerId="LiveId" clId="{A35838EE-B453-4C03-B345-FBC4564FECB6}" dt="2023-06-19T20:40:56.511" v="2866" actId="20577"/>
          <ac:spMkLst>
            <pc:docMk/>
            <pc:sldMk cId="540053734" sldId="297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0:42:22.942" v="2880" actId="11"/>
          <ac:spMkLst>
            <pc:docMk/>
            <pc:sldMk cId="540053734" sldId="297"/>
            <ac:spMk id="3" creationId="{BDCB9E68-C373-848B-5D97-52013D3E1618}"/>
          </ac:spMkLst>
        </pc:spChg>
      </pc:sldChg>
      <pc:sldChg chg="modSp add mod">
        <pc:chgData name="Ryan Klingensmith" userId="fc090c4b7b1b9389" providerId="LiveId" clId="{A35838EE-B453-4C03-B345-FBC4564FECB6}" dt="2023-06-19T20:59:50.938" v="3170" actId="27636"/>
        <pc:sldMkLst>
          <pc:docMk/>
          <pc:sldMk cId="4158893566" sldId="298"/>
        </pc:sldMkLst>
        <pc:spChg chg="mod">
          <ac:chgData name="Ryan Klingensmith" userId="fc090c4b7b1b9389" providerId="LiveId" clId="{A35838EE-B453-4C03-B345-FBC4564FECB6}" dt="2023-06-19T20:57:37.249" v="2887" actId="20577"/>
          <ac:spMkLst>
            <pc:docMk/>
            <pc:sldMk cId="4158893566" sldId="298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0:59:50.938" v="3170" actId="27636"/>
          <ac:spMkLst>
            <pc:docMk/>
            <pc:sldMk cId="4158893566" sldId="298"/>
            <ac:spMk id="3" creationId="{BDCB9E68-C373-848B-5D97-52013D3E1618}"/>
          </ac:spMkLst>
        </pc:spChg>
      </pc:sldChg>
      <pc:sldChg chg="modSp add mod">
        <pc:chgData name="Ryan Klingensmith" userId="fc090c4b7b1b9389" providerId="LiveId" clId="{A35838EE-B453-4C03-B345-FBC4564FECB6}" dt="2023-06-19T21:10:20.341" v="4665" actId="33524"/>
        <pc:sldMkLst>
          <pc:docMk/>
          <pc:sldMk cId="1392289832" sldId="299"/>
        </pc:sldMkLst>
        <pc:spChg chg="mod">
          <ac:chgData name="Ryan Klingensmith" userId="fc090c4b7b1b9389" providerId="LiveId" clId="{A35838EE-B453-4C03-B345-FBC4564FECB6}" dt="2023-06-19T21:00:01.784" v="3185" actId="20577"/>
          <ac:spMkLst>
            <pc:docMk/>
            <pc:sldMk cId="1392289832" sldId="299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1:10:20.341" v="4665" actId="33524"/>
          <ac:spMkLst>
            <pc:docMk/>
            <pc:sldMk cId="1392289832" sldId="299"/>
            <ac:spMk id="3" creationId="{BDCB9E68-C373-848B-5D97-52013D3E1618}"/>
          </ac:spMkLst>
        </pc:spChg>
      </pc:sldChg>
      <pc:sldChg chg="modSp add mod">
        <pc:chgData name="Ryan Klingensmith" userId="fc090c4b7b1b9389" providerId="LiveId" clId="{A35838EE-B453-4C03-B345-FBC4564FECB6}" dt="2023-06-19T21:12:25.971" v="4972" actId="20577"/>
        <pc:sldMkLst>
          <pc:docMk/>
          <pc:sldMk cId="1238824005" sldId="300"/>
        </pc:sldMkLst>
        <pc:spChg chg="mod">
          <ac:chgData name="Ryan Klingensmith" userId="fc090c4b7b1b9389" providerId="LiveId" clId="{A35838EE-B453-4C03-B345-FBC4564FECB6}" dt="2023-06-19T21:05:50.977" v="3991" actId="20577"/>
          <ac:spMkLst>
            <pc:docMk/>
            <pc:sldMk cId="1238824005" sldId="300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1:12:25.971" v="4972" actId="20577"/>
          <ac:spMkLst>
            <pc:docMk/>
            <pc:sldMk cId="1238824005" sldId="300"/>
            <ac:spMk id="3" creationId="{BDCB9E68-C373-848B-5D97-52013D3E1618}"/>
          </ac:spMkLst>
        </pc:spChg>
      </pc:sldChg>
      <pc:sldChg chg="modSp add mod">
        <pc:chgData name="Ryan Klingensmith" userId="fc090c4b7b1b9389" providerId="LiveId" clId="{A35838EE-B453-4C03-B345-FBC4564FECB6}" dt="2023-06-19T21:12:48.703" v="5075" actId="20577"/>
        <pc:sldMkLst>
          <pc:docMk/>
          <pc:sldMk cId="3557853872" sldId="301"/>
        </pc:sldMkLst>
        <pc:spChg chg="mod">
          <ac:chgData name="Ryan Klingensmith" userId="fc090c4b7b1b9389" providerId="LiveId" clId="{A35838EE-B453-4C03-B345-FBC4564FECB6}" dt="2023-06-19T21:10:00.732" v="4657" actId="20577"/>
          <ac:spMkLst>
            <pc:docMk/>
            <pc:sldMk cId="3557853872" sldId="301"/>
            <ac:spMk id="2" creationId="{A2EEDDEC-2898-4C31-7456-EBF64150F792}"/>
          </ac:spMkLst>
        </pc:spChg>
        <pc:spChg chg="mod">
          <ac:chgData name="Ryan Klingensmith" userId="fc090c4b7b1b9389" providerId="LiveId" clId="{A35838EE-B453-4C03-B345-FBC4564FECB6}" dt="2023-06-19T21:12:48.703" v="5075" actId="20577"/>
          <ac:spMkLst>
            <pc:docMk/>
            <pc:sldMk cId="3557853872" sldId="301"/>
            <ac:spMk id="3" creationId="{BDCB9E68-C373-848B-5D97-52013D3E1618}"/>
          </ac:spMkLst>
        </pc:spChg>
      </pc:sldChg>
      <pc:sldChg chg="addSp delSp modSp new mod">
        <pc:chgData name="Ryan Klingensmith" userId="fc090c4b7b1b9389" providerId="LiveId" clId="{A35838EE-B453-4C03-B345-FBC4564FECB6}" dt="2023-06-20T01:57:05.418" v="5334" actId="11529"/>
        <pc:sldMkLst>
          <pc:docMk/>
          <pc:sldMk cId="3745838732" sldId="302"/>
        </pc:sldMkLst>
        <pc:spChg chg="del">
          <ac:chgData name="Ryan Klingensmith" userId="fc090c4b7b1b9389" providerId="LiveId" clId="{A35838EE-B453-4C03-B345-FBC4564FECB6}" dt="2023-06-19T21:14:23.229" v="5079" actId="478"/>
          <ac:spMkLst>
            <pc:docMk/>
            <pc:sldMk cId="3745838732" sldId="302"/>
            <ac:spMk id="2" creationId="{C83A9582-0C7E-6A49-2AE8-DCE4F2E669A9}"/>
          </ac:spMkLst>
        </pc:spChg>
        <pc:spChg chg="del">
          <ac:chgData name="Ryan Klingensmith" userId="fc090c4b7b1b9389" providerId="LiveId" clId="{A35838EE-B453-4C03-B345-FBC4564FECB6}" dt="2023-06-19T21:14:09.432" v="5077" actId="1032"/>
          <ac:spMkLst>
            <pc:docMk/>
            <pc:sldMk cId="3745838732" sldId="302"/>
            <ac:spMk id="3" creationId="{8D0BD504-FCF8-BFC3-4FF4-4766CCE0C03B}"/>
          </ac:spMkLst>
        </pc:spChg>
        <pc:spChg chg="add del mod">
          <ac:chgData name="Ryan Klingensmith" userId="fc090c4b7b1b9389" providerId="LiveId" clId="{A35838EE-B453-4C03-B345-FBC4564FECB6}" dt="2023-06-20T01:41:08.980" v="5315" actId="478"/>
          <ac:spMkLst>
            <pc:docMk/>
            <pc:sldMk cId="3745838732" sldId="302"/>
            <ac:spMk id="3" creationId="{F5521C8F-86BC-1AE4-4FAA-EFFEF9EE0FA2}"/>
          </ac:spMkLst>
        </pc:spChg>
        <pc:spChg chg="add mod">
          <ac:chgData name="Ryan Klingensmith" userId="fc090c4b7b1b9389" providerId="LiveId" clId="{A35838EE-B453-4C03-B345-FBC4564FECB6}" dt="2023-06-20T01:56:50.593" v="5333" actId="20577"/>
          <ac:spMkLst>
            <pc:docMk/>
            <pc:sldMk cId="3745838732" sldId="302"/>
            <ac:spMk id="6" creationId="{5395EED4-5A12-A9E5-56DF-B2CC4EA2A856}"/>
          </ac:spMkLst>
        </pc:spChg>
        <pc:spChg chg="add del mod">
          <ac:chgData name="Ryan Klingensmith" userId="fc090c4b7b1b9389" providerId="LiveId" clId="{A35838EE-B453-4C03-B345-FBC4564FECB6}" dt="2023-06-19T21:14:26.639" v="5081" actId="478"/>
          <ac:spMkLst>
            <pc:docMk/>
            <pc:sldMk cId="3745838732" sldId="302"/>
            <ac:spMk id="6" creationId="{D8ABFDD8-ABCA-9B2A-88BC-068580FBC6D2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8" creationId="{EA8E8FA2-0F9B-2FE7-8CC5-8E42A698F836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9" creationId="{3CBF9DF8-4639-8755-6054-9A4B92434819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10" creationId="{D5B4231B-572F-BB6E-C74C-D1A53F709946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11" creationId="{E5CE70CE-EE3D-46A8-B1CB-0901F260A6F0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12" creationId="{7DE7399F-9BE0-F719-1E96-38B2388A0F1A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13" creationId="{9D84444B-3399-81E5-9804-3EDE65B01CCC}"/>
          </ac:spMkLst>
        </pc:spChg>
        <pc:spChg chg="add del mod">
          <ac:chgData name="Ryan Klingensmith" userId="fc090c4b7b1b9389" providerId="LiveId" clId="{A35838EE-B453-4C03-B345-FBC4564FECB6}" dt="2023-06-19T21:21:35.362" v="5231" actId="21"/>
          <ac:spMkLst>
            <pc:docMk/>
            <pc:sldMk cId="3745838732" sldId="302"/>
            <ac:spMk id="14" creationId="{DFD134CA-9D7D-16AB-710D-A08AB1F66980}"/>
          </ac:spMkLst>
        </pc:spChg>
        <pc:spChg chg="add del mod">
          <ac:chgData name="Ryan Klingensmith" userId="fc090c4b7b1b9389" providerId="LiveId" clId="{A35838EE-B453-4C03-B345-FBC4564FECB6}" dt="2023-06-20T01:55:44.265" v="5318" actId="1076"/>
          <ac:spMkLst>
            <pc:docMk/>
            <pc:sldMk cId="3745838732" sldId="302"/>
            <ac:spMk id="15" creationId="{E6337912-7ED4-DA9C-3645-27B1210EA4B9}"/>
          </ac:spMkLst>
        </pc:spChg>
        <pc:spChg chg="add del mod">
          <ac:chgData name="Ryan Klingensmith" userId="fc090c4b7b1b9389" providerId="LiveId" clId="{A35838EE-B453-4C03-B345-FBC4564FECB6}" dt="2023-06-20T01:55:44.744" v="5319" actId="1076"/>
          <ac:spMkLst>
            <pc:docMk/>
            <pc:sldMk cId="3745838732" sldId="302"/>
            <ac:spMk id="16" creationId="{72F5F97A-BEFF-651A-3B65-FCD89A630703}"/>
          </ac:spMkLst>
        </pc:spChg>
        <pc:spChg chg="add mod">
          <ac:chgData name="Ryan Klingensmith" userId="fc090c4b7b1b9389" providerId="LiveId" clId="{A35838EE-B453-4C03-B345-FBC4564FECB6}" dt="2023-06-19T21:29:53.740" v="5261" actId="207"/>
          <ac:spMkLst>
            <pc:docMk/>
            <pc:sldMk cId="3745838732" sldId="302"/>
            <ac:spMk id="31" creationId="{0E7FB0E5-3785-C453-7FDB-78AFB0F76003}"/>
          </ac:spMkLst>
        </pc:spChg>
        <pc:spChg chg="add mod">
          <ac:chgData name="Ryan Klingensmith" userId="fc090c4b7b1b9389" providerId="LiveId" clId="{A35838EE-B453-4C03-B345-FBC4564FECB6}" dt="2023-06-19T21:28:46.063" v="5255" actId="1076"/>
          <ac:spMkLst>
            <pc:docMk/>
            <pc:sldMk cId="3745838732" sldId="302"/>
            <ac:spMk id="32" creationId="{43A92FE0-DECE-4AF3-8F16-68D62A1339DB}"/>
          </ac:spMkLst>
        </pc:spChg>
        <pc:spChg chg="add del mod">
          <ac:chgData name="Ryan Klingensmith" userId="fc090c4b7b1b9389" providerId="LiveId" clId="{A35838EE-B453-4C03-B345-FBC4564FECB6}" dt="2023-06-20T01:41:04.199" v="5314" actId="478"/>
          <ac:spMkLst>
            <pc:docMk/>
            <pc:sldMk cId="3745838732" sldId="302"/>
            <ac:spMk id="43" creationId="{866DACA8-BE76-409E-ECAA-B14F0AA4F839}"/>
          </ac:spMkLst>
        </pc:spChg>
        <pc:graphicFrameChg chg="add del mod modGraphic">
          <ac:chgData name="Ryan Klingensmith" userId="fc090c4b7b1b9389" providerId="LiveId" clId="{A35838EE-B453-4C03-B345-FBC4564FECB6}" dt="2023-06-19T21:14:25.347" v="5080" actId="478"/>
          <ac:graphicFrameMkLst>
            <pc:docMk/>
            <pc:sldMk cId="3745838732" sldId="302"/>
            <ac:graphicFrameMk id="4" creationId="{4ED39C66-C31C-2BF8-9C64-3D9B68B05AB1}"/>
          </ac:graphicFrameMkLst>
        </pc:graphicFrameChg>
        <pc:graphicFrameChg chg="add del mod modGraphic">
          <ac:chgData name="Ryan Klingensmith" userId="fc090c4b7b1b9389" providerId="LiveId" clId="{A35838EE-B453-4C03-B345-FBC4564FECB6}" dt="2023-06-19T21:14:43.947" v="5085" actId="478"/>
          <ac:graphicFrameMkLst>
            <pc:docMk/>
            <pc:sldMk cId="3745838732" sldId="302"/>
            <ac:graphicFrameMk id="7" creationId="{EEB48BEC-57F7-6225-0223-EB76EB4ACB1C}"/>
          </ac:graphicFrameMkLst>
        </pc:graphicFrameChg>
        <pc:cxnChg chg="add">
          <ac:chgData name="Ryan Klingensmith" userId="fc090c4b7b1b9389" providerId="LiveId" clId="{A35838EE-B453-4C03-B345-FBC4564FECB6}" dt="2023-06-20T01:57:05.418" v="5334" actId="11529"/>
          <ac:cxnSpMkLst>
            <pc:docMk/>
            <pc:sldMk cId="3745838732" sldId="302"/>
            <ac:cxnSpMk id="17" creationId="{DDF93C56-B2C6-0853-A530-21DE31B09AB5}"/>
          </ac:cxnSpMkLst>
        </pc:cxnChg>
        <pc:cxnChg chg="add del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18" creationId="{3B7ED147-0E5B-3041-B6A5-9E79F8FD3042}"/>
          </ac:cxnSpMkLst>
        </pc:cxnChg>
        <pc:cxnChg chg="add del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20" creationId="{1758B29F-9F43-B94C-A7A0-89A954E8AB26}"/>
          </ac:cxnSpMkLst>
        </pc:cxnChg>
        <pc:cxnChg chg="add del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22" creationId="{7065C753-9F3C-B44C-F1BD-14170A0375C9}"/>
          </ac:cxnSpMkLst>
        </pc:cxnChg>
        <pc:cxnChg chg="add del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24" creationId="{CBA825D8-6A39-4130-D8AE-441019EEBB86}"/>
          </ac:cxnSpMkLst>
        </pc:cxnChg>
        <pc:cxnChg chg="add del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26" creationId="{1A6ADB82-D5E7-D720-7808-CD4B908F4F45}"/>
          </ac:cxnSpMkLst>
        </pc:cxnChg>
        <pc:cxnChg chg="add del mod">
          <ac:chgData name="Ryan Klingensmith" userId="fc090c4b7b1b9389" providerId="LiveId" clId="{A35838EE-B453-4C03-B345-FBC4564FECB6}" dt="2023-06-19T21:28:04.925" v="5233" actId="478"/>
          <ac:cxnSpMkLst>
            <pc:docMk/>
            <pc:sldMk cId="3745838732" sldId="302"/>
            <ac:cxnSpMk id="28" creationId="{BF977670-2348-28DF-C8D7-E7A91B44DCED}"/>
          </ac:cxnSpMkLst>
        </pc:cxnChg>
        <pc:cxnChg chg="add del mod">
          <ac:chgData name="Ryan Klingensmith" userId="fc090c4b7b1b9389" providerId="LiveId" clId="{A35838EE-B453-4C03-B345-FBC4564FECB6}" dt="2023-06-19T21:28:05.570" v="5234" actId="478"/>
          <ac:cxnSpMkLst>
            <pc:docMk/>
            <pc:sldMk cId="3745838732" sldId="302"/>
            <ac:cxnSpMk id="30" creationId="{26921ED6-2176-D2B8-1265-D6BED801A6E3}"/>
          </ac:cxnSpMkLst>
        </pc:cxnChg>
        <pc:cxnChg chg="add">
          <ac:chgData name="Ryan Klingensmith" userId="fc090c4b7b1b9389" providerId="LiveId" clId="{A35838EE-B453-4C03-B345-FBC4564FECB6}" dt="2023-06-19T21:28:57.610" v="5256" actId="11529"/>
          <ac:cxnSpMkLst>
            <pc:docMk/>
            <pc:sldMk cId="3745838732" sldId="302"/>
            <ac:cxnSpMk id="34" creationId="{7AB5C77C-840C-918C-4F42-6552F47D17EB}"/>
          </ac:cxnSpMkLst>
        </pc:cxnChg>
        <pc:cxnChg chg="add">
          <ac:chgData name="Ryan Klingensmith" userId="fc090c4b7b1b9389" providerId="LiveId" clId="{A35838EE-B453-4C03-B345-FBC4564FECB6}" dt="2023-06-19T21:29:02.396" v="5257" actId="11529"/>
          <ac:cxnSpMkLst>
            <pc:docMk/>
            <pc:sldMk cId="3745838732" sldId="302"/>
            <ac:cxnSpMk id="36" creationId="{A9A4DD05-C840-CC1B-E0F6-9456DE866F01}"/>
          </ac:cxnSpMkLst>
        </pc:cxnChg>
        <pc:cxnChg chg="add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38" creationId="{A41CC5C2-92EE-806F-D9AC-1BC6B4A93673}"/>
          </ac:cxnSpMkLst>
        </pc:cxnChg>
        <pc:cxnChg chg="add mod">
          <ac:chgData name="Ryan Klingensmith" userId="fc090c4b7b1b9389" providerId="LiveId" clId="{A35838EE-B453-4C03-B345-FBC4564FECB6}" dt="2023-06-20T01:55:44.265" v="5318" actId="1076"/>
          <ac:cxnSpMkLst>
            <pc:docMk/>
            <pc:sldMk cId="3745838732" sldId="302"/>
            <ac:cxnSpMk id="40" creationId="{27B9A0E5-B942-541C-193B-C935D67D6FB5}"/>
          </ac:cxnSpMkLst>
        </pc:cxnChg>
        <pc:cxnChg chg="add">
          <ac:chgData name="Ryan Klingensmith" userId="fc090c4b7b1b9389" providerId="LiveId" clId="{A35838EE-B453-4C03-B345-FBC4564FECB6}" dt="2023-06-19T21:29:39.885" v="5260" actId="11529"/>
          <ac:cxnSpMkLst>
            <pc:docMk/>
            <pc:sldMk cId="3745838732" sldId="302"/>
            <ac:cxnSpMk id="42" creationId="{4A90451F-3D51-43AE-9DB3-0A3308368032}"/>
          </ac:cxnSpMkLst>
        </pc:cxnChg>
      </pc:sldChg>
      <pc:sldChg chg="modSp new mod">
        <pc:chgData name="Ryan Klingensmith" userId="fc090c4b7b1b9389" providerId="LiveId" clId="{A35838EE-B453-4C03-B345-FBC4564FECB6}" dt="2023-06-20T02:39:28.147" v="5348" actId="20577"/>
        <pc:sldMkLst>
          <pc:docMk/>
          <pc:sldMk cId="648546472" sldId="303"/>
        </pc:sldMkLst>
        <pc:spChg chg="mod">
          <ac:chgData name="Ryan Klingensmith" userId="fc090c4b7b1b9389" providerId="LiveId" clId="{A35838EE-B453-4C03-B345-FBC4564FECB6}" dt="2023-06-20T02:39:28.147" v="5348" actId="20577"/>
          <ac:spMkLst>
            <pc:docMk/>
            <pc:sldMk cId="648546472" sldId="303"/>
            <ac:spMk id="2" creationId="{DC5C23D9-DFEF-0B20-4252-C91ADCFB3E95}"/>
          </ac:spMkLst>
        </pc:spChg>
      </pc:sldChg>
      <pc:sldChg chg="addSp delSp modSp add del mod">
        <pc:chgData name="Ryan Klingensmith" userId="fc090c4b7b1b9389" providerId="LiveId" clId="{A35838EE-B453-4C03-B345-FBC4564FECB6}" dt="2023-06-19T21:21:41.185" v="5232" actId="2696"/>
        <pc:sldMkLst>
          <pc:docMk/>
          <pc:sldMk cId="3051341027" sldId="303"/>
        </pc:sldMkLst>
        <pc:spChg chg="mod">
          <ac:chgData name="Ryan Klingensmith" userId="fc090c4b7b1b9389" providerId="LiveId" clId="{A35838EE-B453-4C03-B345-FBC4564FECB6}" dt="2023-06-19T21:21:15.344" v="5225" actId="1076"/>
          <ac:spMkLst>
            <pc:docMk/>
            <pc:sldMk cId="3051341027" sldId="303"/>
            <ac:spMk id="2" creationId="{A2EEDDEC-2898-4C31-7456-EBF64150F792}"/>
          </ac:spMkLst>
        </pc:spChg>
        <pc:spChg chg="del mod">
          <ac:chgData name="Ryan Klingensmith" userId="fc090c4b7b1b9389" providerId="LiveId" clId="{A35838EE-B453-4C03-B345-FBC4564FECB6}" dt="2023-06-19T21:21:01.048" v="5221" actId="478"/>
          <ac:spMkLst>
            <pc:docMk/>
            <pc:sldMk cId="3051341027" sldId="303"/>
            <ac:spMk id="3" creationId="{BDCB9E68-C373-848B-5D97-52013D3E1618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4" creationId="{9D2F45F2-36D6-C24C-8045-B5F6A0700900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5" creationId="{FDFF328E-B4AB-BAAB-0AB9-A8F39CC63923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6" creationId="{6A6021B7-9BF2-E8C6-7917-1D944123843F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7" creationId="{CCAF12D0-3191-A543-87AC-E94D5331C3ED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8" creationId="{87F65B27-013F-13C5-09AC-0C73077B5C7C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9" creationId="{2C8955A2-413E-8A90-5916-EE67FAC0BE11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10" creationId="{9498BB77-08D7-612A-4DD6-CF8193B1A0F6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11" creationId="{19AC37DB-5056-0DFD-E9B7-EA6D5E7707F9}"/>
          </ac:spMkLst>
        </pc:spChg>
        <pc:spChg chg="add del mod">
          <ac:chgData name="Ryan Klingensmith" userId="fc090c4b7b1b9389" providerId="LiveId" clId="{A35838EE-B453-4C03-B345-FBC4564FECB6}" dt="2023-06-19T21:21:16.285" v="5226"/>
          <ac:spMkLst>
            <pc:docMk/>
            <pc:sldMk cId="3051341027" sldId="303"/>
            <ac:spMk id="12" creationId="{09987B34-D39E-FB42-2190-45621D4983F2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0" creationId="{94AFD287-A16F-770D-B4FF-79DA25D23BD6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1" creationId="{23997B89-D2CA-F9CD-D801-EA4EA2CAF9BA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2" creationId="{14A8F3B8-94A7-4E49-FF6B-F80644E1A2B0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3" creationId="{1D73B922-EB08-D605-565A-7EC6AC478D7B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4" creationId="{46A55DE4-9A20-F7E2-D989-ABCA0D212E1B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5" creationId="{A9821C30-BB81-BC92-95F4-4365C8787D60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6" creationId="{9B68FE1D-7855-92DF-F0DC-A8BD86F488FC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7" creationId="{A7361B62-48DC-4EBC-CFEA-7CBCBC738A26}"/>
          </ac:spMkLst>
        </pc:spChg>
        <pc:spChg chg="add del mod">
          <ac:chgData name="Ryan Klingensmith" userId="fc090c4b7b1b9389" providerId="LiveId" clId="{A35838EE-B453-4C03-B345-FBC4564FECB6}" dt="2023-06-19T21:21:34.748" v="5230"/>
          <ac:spMkLst>
            <pc:docMk/>
            <pc:sldMk cId="3051341027" sldId="303"/>
            <ac:spMk id="28" creationId="{E988CF24-C33E-92C4-30D6-5DBC59EED7E1}"/>
          </ac:spMkLst>
        </pc:sp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3" creationId="{3FC5F5C2-C1F3-F2A2-78CE-5289977577EB}"/>
          </ac:cxnSpMkLst>
        </pc:cxn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4" creationId="{42A80774-D8A2-9977-1C2B-416D00FFBEAA}"/>
          </ac:cxnSpMkLst>
        </pc:cxn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5" creationId="{9A6ADBC4-54C4-D8F3-4735-DBFEA1E4496E}"/>
          </ac:cxnSpMkLst>
        </pc:cxn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6" creationId="{75DAAC58-0FFF-E2E1-9D9F-4B69500D4459}"/>
          </ac:cxnSpMkLst>
        </pc:cxn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7" creationId="{CE00E65F-274D-FDDD-126D-0C1398665CC9}"/>
          </ac:cxnSpMkLst>
        </pc:cxn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8" creationId="{BB36C876-ADF8-EC75-B6DE-85CE51F4C674}"/>
          </ac:cxnSpMkLst>
        </pc:cxnChg>
        <pc:cxnChg chg="add del mod">
          <ac:chgData name="Ryan Klingensmith" userId="fc090c4b7b1b9389" providerId="LiveId" clId="{A35838EE-B453-4C03-B345-FBC4564FECB6}" dt="2023-06-19T21:21:16.285" v="5226"/>
          <ac:cxnSpMkLst>
            <pc:docMk/>
            <pc:sldMk cId="3051341027" sldId="303"/>
            <ac:cxnSpMk id="19" creationId="{C2249CB4-BC1F-C896-5393-E980440C6389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29" creationId="{8D9FAB6D-C4AA-7A4E-9AFC-F826AC9B69A5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30" creationId="{9399D3FB-57E9-43F8-9A71-1099F7C50316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31" creationId="{5F9E9EB0-13BF-51A8-1D63-EC3E27DF55E2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32" creationId="{28A58D7A-C9CC-759A-8F20-76BA0DEEB773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33" creationId="{FDCA2C2F-49D1-F041-E20F-E8707BA29638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34" creationId="{373FCE27-1416-EC02-05EE-95B99654124E}"/>
          </ac:cxnSpMkLst>
        </pc:cxnChg>
        <pc:cxnChg chg="add del mod">
          <ac:chgData name="Ryan Klingensmith" userId="fc090c4b7b1b9389" providerId="LiveId" clId="{A35838EE-B453-4C03-B345-FBC4564FECB6}" dt="2023-06-19T21:21:34.748" v="5230"/>
          <ac:cxnSpMkLst>
            <pc:docMk/>
            <pc:sldMk cId="3051341027" sldId="303"/>
            <ac:cxnSpMk id="35" creationId="{BBA34EE1-4349-67FE-20C7-5C01F680DDD2}"/>
          </ac:cxnSpMkLst>
        </pc:cxnChg>
      </pc:sldChg>
      <pc:sldChg chg="add del">
        <pc:chgData name="Ryan Klingensmith" userId="fc090c4b7b1b9389" providerId="LiveId" clId="{A35838EE-B453-4C03-B345-FBC4564FECB6}" dt="2023-06-20T02:39:39.606" v="5350" actId="47"/>
        <pc:sldMkLst>
          <pc:docMk/>
          <pc:sldMk cId="2005573817" sldId="304"/>
        </pc:sldMkLst>
      </pc:sldChg>
      <pc:sldChg chg="addSp delSp modSp new mod">
        <pc:chgData name="Ryan Klingensmith" userId="fc090c4b7b1b9389" providerId="LiveId" clId="{A35838EE-B453-4C03-B345-FBC4564FECB6}" dt="2023-06-20T03:03:26.071" v="6370" actId="1076"/>
        <pc:sldMkLst>
          <pc:docMk/>
          <pc:sldMk cId="3282132360" sldId="304"/>
        </pc:sldMkLst>
        <pc:spChg chg="add del mod">
          <ac:chgData name="Ryan Klingensmith" userId="fc090c4b7b1b9389" providerId="LiveId" clId="{A35838EE-B453-4C03-B345-FBC4564FECB6}" dt="2023-06-20T02:51:38.507" v="5385" actId="478"/>
          <ac:spMkLst>
            <pc:docMk/>
            <pc:sldMk cId="3282132360" sldId="304"/>
            <ac:spMk id="2" creationId="{B7229F5D-56AE-D1C9-E9BB-9B4AF2ADB575}"/>
          </ac:spMkLst>
        </pc:spChg>
        <pc:spChg chg="add del">
          <ac:chgData name="Ryan Klingensmith" userId="fc090c4b7b1b9389" providerId="LiveId" clId="{A35838EE-B453-4C03-B345-FBC4564FECB6}" dt="2023-06-20T02:43:39.618" v="5366" actId="11529"/>
          <ac:spMkLst>
            <pc:docMk/>
            <pc:sldMk cId="3282132360" sldId="304"/>
            <ac:spMk id="3" creationId="{07DD2A40-7067-1029-65B3-0FF06307071F}"/>
          </ac:spMkLst>
        </pc:spChg>
        <pc:spChg chg="add mod">
          <ac:chgData name="Ryan Klingensmith" userId="fc090c4b7b1b9389" providerId="LiveId" clId="{A35838EE-B453-4C03-B345-FBC4564FECB6}" dt="2023-06-20T02:55:55.141" v="5537" actId="1076"/>
          <ac:spMkLst>
            <pc:docMk/>
            <pc:sldMk cId="3282132360" sldId="304"/>
            <ac:spMk id="4" creationId="{E5A727C4-5A3B-5C37-1252-CDCED592D912}"/>
          </ac:spMkLst>
        </pc:spChg>
        <pc:spChg chg="add mod">
          <ac:chgData name="Ryan Klingensmith" userId="fc090c4b7b1b9389" providerId="LiveId" clId="{A35838EE-B453-4C03-B345-FBC4564FECB6}" dt="2023-06-20T02:55:59.279" v="5538" actId="1076"/>
          <ac:spMkLst>
            <pc:docMk/>
            <pc:sldMk cId="3282132360" sldId="304"/>
            <ac:spMk id="5" creationId="{1FD2262E-3AA5-6F37-AB0B-1E4DA49B3106}"/>
          </ac:spMkLst>
        </pc:spChg>
        <pc:spChg chg="add mod">
          <ac:chgData name="Ryan Klingensmith" userId="fc090c4b7b1b9389" providerId="LiveId" clId="{A35838EE-B453-4C03-B345-FBC4564FECB6}" dt="2023-06-20T02:54:32.472" v="5462" actId="207"/>
          <ac:spMkLst>
            <pc:docMk/>
            <pc:sldMk cId="3282132360" sldId="304"/>
            <ac:spMk id="6" creationId="{C15C16BB-7BDE-AC99-1F94-791996DBE1F7}"/>
          </ac:spMkLst>
        </pc:spChg>
        <pc:spChg chg="add mod">
          <ac:chgData name="Ryan Klingensmith" userId="fc090c4b7b1b9389" providerId="LiveId" clId="{A35838EE-B453-4C03-B345-FBC4564FECB6}" dt="2023-06-20T03:01:39.653" v="6127" actId="1076"/>
          <ac:spMkLst>
            <pc:docMk/>
            <pc:sldMk cId="3282132360" sldId="304"/>
            <ac:spMk id="7" creationId="{6B6572D8-79A2-40A2-5D02-184CA6A5C477}"/>
          </ac:spMkLst>
        </pc:spChg>
        <pc:spChg chg="add mod">
          <ac:chgData name="Ryan Klingensmith" userId="fc090c4b7b1b9389" providerId="LiveId" clId="{A35838EE-B453-4C03-B345-FBC4564FECB6}" dt="2023-06-20T03:03:26.071" v="6370" actId="1076"/>
          <ac:spMkLst>
            <pc:docMk/>
            <pc:sldMk cId="3282132360" sldId="304"/>
            <ac:spMk id="8" creationId="{FC1C4B32-29AF-9009-EAAE-B0928280F3DC}"/>
          </ac:spMkLst>
        </pc:spChg>
        <pc:spChg chg="add mod">
          <ac:chgData name="Ryan Klingensmith" userId="fc090c4b7b1b9389" providerId="LiveId" clId="{A35838EE-B453-4C03-B345-FBC4564FECB6}" dt="2023-06-20T03:01:54.098" v="6130" actId="1076"/>
          <ac:spMkLst>
            <pc:docMk/>
            <pc:sldMk cId="3282132360" sldId="304"/>
            <ac:spMk id="9" creationId="{DE0A6EF8-672C-6832-5370-0015580BE957}"/>
          </ac:spMkLst>
        </pc:spChg>
        <pc:spChg chg="add del mod">
          <ac:chgData name="Ryan Klingensmith" userId="fc090c4b7b1b9389" providerId="LiveId" clId="{A35838EE-B453-4C03-B345-FBC4564FECB6}" dt="2023-06-20T02:55:04.369" v="5465" actId="478"/>
          <ac:spMkLst>
            <pc:docMk/>
            <pc:sldMk cId="3282132360" sldId="304"/>
            <ac:spMk id="20" creationId="{EBC4FC35-ADF1-D2B4-B65E-1F54A998BDCC}"/>
          </ac:spMkLst>
        </pc:spChg>
        <pc:spChg chg="add mod">
          <ac:chgData name="Ryan Klingensmith" userId="fc090c4b7b1b9389" providerId="LiveId" clId="{A35838EE-B453-4C03-B345-FBC4564FECB6}" dt="2023-06-20T02:56:48.278" v="5624" actId="20577"/>
          <ac:spMkLst>
            <pc:docMk/>
            <pc:sldMk cId="3282132360" sldId="304"/>
            <ac:spMk id="21" creationId="{2DCDE2A8-309C-6D13-165F-DB445BAC52B1}"/>
          </ac:spMkLst>
        </pc:spChg>
        <pc:spChg chg="add mod">
          <ac:chgData name="Ryan Klingensmith" userId="fc090c4b7b1b9389" providerId="LiveId" clId="{A35838EE-B453-4C03-B345-FBC4564FECB6}" dt="2023-06-20T02:57:46.304" v="5669" actId="1076"/>
          <ac:spMkLst>
            <pc:docMk/>
            <pc:sldMk cId="3282132360" sldId="304"/>
            <ac:spMk id="25" creationId="{928257AC-7BE8-DB1B-11B0-B7537B91CB8F}"/>
          </ac:spMkLst>
        </pc:spChg>
        <pc:spChg chg="add mod">
          <ac:chgData name="Ryan Klingensmith" userId="fc090c4b7b1b9389" providerId="LiveId" clId="{A35838EE-B453-4C03-B345-FBC4564FECB6}" dt="2023-06-20T03:01:50.182" v="6129" actId="1076"/>
          <ac:spMkLst>
            <pc:docMk/>
            <pc:sldMk cId="3282132360" sldId="304"/>
            <ac:spMk id="26" creationId="{8AB6923F-6879-EAD4-852C-BD50BB258214}"/>
          </ac:spMkLst>
        </pc:spChg>
        <pc:spChg chg="add mod">
          <ac:chgData name="Ryan Klingensmith" userId="fc090c4b7b1b9389" providerId="LiveId" clId="{A35838EE-B453-4C03-B345-FBC4564FECB6}" dt="2023-06-20T03:02:50.598" v="6327" actId="20577"/>
          <ac:spMkLst>
            <pc:docMk/>
            <pc:sldMk cId="3282132360" sldId="304"/>
            <ac:spMk id="32" creationId="{F2C1F1F6-60BF-6A71-7A2A-A13FDADD718D}"/>
          </ac:spMkLst>
        </pc:spChg>
        <pc:spChg chg="add mod">
          <ac:chgData name="Ryan Klingensmith" userId="fc090c4b7b1b9389" providerId="LiveId" clId="{A35838EE-B453-4C03-B345-FBC4564FECB6}" dt="2023-06-20T03:03:22.721" v="6369" actId="1076"/>
          <ac:spMkLst>
            <pc:docMk/>
            <pc:sldMk cId="3282132360" sldId="304"/>
            <ac:spMk id="36" creationId="{E4823DDF-F26A-F8BA-CE14-2D54B5A465FC}"/>
          </ac:spMkLst>
        </pc:spChg>
        <pc:cxnChg chg="add mod">
          <ac:chgData name="Ryan Klingensmith" userId="fc090c4b7b1b9389" providerId="LiveId" clId="{A35838EE-B453-4C03-B345-FBC4564FECB6}" dt="2023-06-20T02:55:55.141" v="5537" actId="1076"/>
          <ac:cxnSpMkLst>
            <pc:docMk/>
            <pc:sldMk cId="3282132360" sldId="304"/>
            <ac:cxnSpMk id="11" creationId="{9F6D6F44-315E-F99D-68B8-EB81F5CFBB13}"/>
          </ac:cxnSpMkLst>
        </pc:cxnChg>
        <pc:cxnChg chg="add mod">
          <ac:chgData name="Ryan Klingensmith" userId="fc090c4b7b1b9389" providerId="LiveId" clId="{A35838EE-B453-4C03-B345-FBC4564FECB6}" dt="2023-06-20T02:55:59.279" v="5538" actId="1076"/>
          <ac:cxnSpMkLst>
            <pc:docMk/>
            <pc:sldMk cId="3282132360" sldId="304"/>
            <ac:cxnSpMk id="13" creationId="{C35FE799-947B-76CC-46DF-220491BE4F30}"/>
          </ac:cxnSpMkLst>
        </pc:cxnChg>
        <pc:cxnChg chg="add mod">
          <ac:chgData name="Ryan Klingensmith" userId="fc090c4b7b1b9389" providerId="LiveId" clId="{A35838EE-B453-4C03-B345-FBC4564FECB6}" dt="2023-06-20T03:01:39.653" v="6127" actId="1076"/>
          <ac:cxnSpMkLst>
            <pc:docMk/>
            <pc:sldMk cId="3282132360" sldId="304"/>
            <ac:cxnSpMk id="15" creationId="{1E1C3A13-C1E9-C339-F53F-4CFF258E3C94}"/>
          </ac:cxnSpMkLst>
        </pc:cxnChg>
        <pc:cxnChg chg="add mod">
          <ac:chgData name="Ryan Klingensmith" userId="fc090c4b7b1b9389" providerId="LiveId" clId="{A35838EE-B453-4C03-B345-FBC4564FECB6}" dt="2023-06-20T03:03:26.071" v="6370" actId="1076"/>
          <ac:cxnSpMkLst>
            <pc:docMk/>
            <pc:sldMk cId="3282132360" sldId="304"/>
            <ac:cxnSpMk id="17" creationId="{13CD9197-F61F-AB9A-9587-54C43FBCD8A4}"/>
          </ac:cxnSpMkLst>
        </pc:cxnChg>
        <pc:cxnChg chg="add mod">
          <ac:chgData name="Ryan Klingensmith" userId="fc090c4b7b1b9389" providerId="LiveId" clId="{A35838EE-B453-4C03-B345-FBC4564FECB6}" dt="2023-06-20T03:01:54.098" v="6130" actId="1076"/>
          <ac:cxnSpMkLst>
            <pc:docMk/>
            <pc:sldMk cId="3282132360" sldId="304"/>
            <ac:cxnSpMk id="19" creationId="{21AEDDAD-C30E-4BDC-1C69-D3119945CE6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6/19/2023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6/19/2023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6/19/2023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601198" cy="2667000"/>
          </a:xfrm>
        </p:spPr>
        <p:txBody>
          <a:bodyPr/>
          <a:lstStyle/>
          <a:p>
            <a:r>
              <a:rPr lang="en-US" dirty="0"/>
              <a:t>Requirements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SplitSmart | Ryan Klingensmith &amp; Dominic Baughman | CIS 376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A7D9-635E-8F13-F473-6C4C1998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C639-21D3-96F2-C280-41921ECC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ts val="0"/>
              </a:spcAft>
            </a:pPr>
            <a:r>
              <a:rPr lang="en-US" dirty="0"/>
              <a:t>The software creates and pushes notifications to the user when a new expense is created 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The software automatically tracks the standing balance owed between users 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The software automatically tracks standing expenses owed to a group and notifies them when it has been paid </a:t>
            </a:r>
          </a:p>
          <a:p>
            <a:pPr fontAlgn="base">
              <a:spcAft>
                <a:spcPts val="0"/>
              </a:spcAft>
            </a:pPr>
            <a:r>
              <a:rPr lang="en-US" dirty="0"/>
              <a:t>The software generates a report on a prompt from the user using the data held within the app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A7D9-635E-8F13-F473-6C4C1998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C639-21D3-96F2-C280-41921ECC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software has a specific and consistent look and feel across its entirety</a:t>
            </a:r>
          </a:p>
          <a:p>
            <a:pPr fontAlgn="base"/>
            <a:r>
              <a:rPr lang="en-US" dirty="0"/>
              <a:t>The software allows the user to change the name of their account or group</a:t>
            </a:r>
          </a:p>
          <a:p>
            <a:pPr fontAlgn="base"/>
            <a:r>
              <a:rPr lang="en-US" dirty="0"/>
              <a:t>The software allows the user to make names and descriptions for payments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7601-A563-9DF5-04D9-A9B569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E4CB-7285-679B-AF3C-B7FEFB1EA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558-B3F5-6A14-D4EC-CD215427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F06A-23F5-FF37-7037-AC5A9B25E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00D1-78F2-4938-C1AF-FFA6F4489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 should be able to figure out how to use the application in x minutes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002B-4EC0-A886-3E9D-27B521AAD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4BEA-6E18-6D34-8EAC-35872081E6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will never be down for longer than x hours</a:t>
            </a:r>
          </a:p>
          <a:p>
            <a:r>
              <a:rPr lang="en-US" sz="2400" dirty="0"/>
              <a:t>Application will have a buffer of x% users in use before it goes down</a:t>
            </a:r>
          </a:p>
        </p:txBody>
      </p:sp>
    </p:spTree>
    <p:extLst>
      <p:ext uri="{BB962C8B-B14F-4D97-AF65-F5344CB8AC3E}">
        <p14:creationId xmlns:p14="http://schemas.microsoft.com/office/powerpoint/2010/main" val="31671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558-B3F5-6A14-D4EC-CD215427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F06A-23F5-FF37-7037-AC5A9B25E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00D1-78F2-4938-C1AF-FFA6F4489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will prevent any uninvited users from joining groups</a:t>
            </a:r>
          </a:p>
          <a:p>
            <a:r>
              <a:rPr lang="en-US" sz="2400" dirty="0"/>
              <a:t>Application allows users to sign in with password and refuses entry without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002B-4EC0-A886-3E9D-27B521AAD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4BEA-6E18-6D34-8EAC-35872081E6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will be supported on every major device currently on the market</a:t>
            </a:r>
          </a:p>
          <a:p>
            <a:r>
              <a:rPr lang="en-US" sz="2400" dirty="0"/>
              <a:t>Application will be supported by every major browser</a:t>
            </a:r>
          </a:p>
          <a:p>
            <a:r>
              <a:rPr lang="en-US" sz="2400" dirty="0"/>
              <a:t>Application will be supported by every major mobile app store</a:t>
            </a:r>
          </a:p>
        </p:txBody>
      </p:sp>
    </p:spTree>
    <p:extLst>
      <p:ext uri="{BB962C8B-B14F-4D97-AF65-F5344CB8AC3E}">
        <p14:creationId xmlns:p14="http://schemas.microsoft.com/office/powerpoint/2010/main" val="42800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558-B3F5-6A14-D4EC-CD215427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F06A-23F5-FF37-7037-AC5A9B25E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Help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00D1-78F2-4938-C1AF-FFA6F4489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will have built-in FAQ for questions and guidance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002B-4EC0-A886-3E9D-27B521AAD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4BEA-6E18-6D34-8EAC-35872081E6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will allow users to change their profile pictures</a:t>
            </a:r>
          </a:p>
          <a:p>
            <a:r>
              <a:rPr lang="en-US" sz="2400" dirty="0"/>
              <a:t>Application will have light and dark modes</a:t>
            </a:r>
          </a:p>
        </p:txBody>
      </p:sp>
    </p:spTree>
    <p:extLst>
      <p:ext uri="{BB962C8B-B14F-4D97-AF65-F5344CB8AC3E}">
        <p14:creationId xmlns:p14="http://schemas.microsoft.com/office/powerpoint/2010/main" val="6628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23D9-DFEF-0B20-4252-C91ADCFB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9384-B882-080B-05A2-06E032421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A727C4-5A3B-5C37-1252-CDCED592D912}"/>
              </a:ext>
            </a:extLst>
          </p:cNvPr>
          <p:cNvSpPr/>
          <p:nvPr/>
        </p:nvSpPr>
        <p:spPr>
          <a:xfrm>
            <a:off x="2626518" y="914400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D2262E-3AA5-6F37-AB0B-1E4DA49B3106}"/>
              </a:ext>
            </a:extLst>
          </p:cNvPr>
          <p:cNvSpPr/>
          <p:nvPr/>
        </p:nvSpPr>
        <p:spPr>
          <a:xfrm>
            <a:off x="7733507" y="914400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5C16BB-7BDE-AC99-1F94-791996DBE1F7}"/>
              </a:ext>
            </a:extLst>
          </p:cNvPr>
          <p:cNvSpPr/>
          <p:nvPr/>
        </p:nvSpPr>
        <p:spPr>
          <a:xfrm>
            <a:off x="5180012" y="2438400"/>
            <a:ext cx="1828800" cy="990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SplitSmart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6572D8-79A2-40A2-5D02-184CA6A5C477}"/>
              </a:ext>
            </a:extLst>
          </p:cNvPr>
          <p:cNvSpPr/>
          <p:nvPr/>
        </p:nvSpPr>
        <p:spPr>
          <a:xfrm>
            <a:off x="608012" y="5049890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1C4B32-29AF-9009-EAAE-B0928280F3DC}"/>
              </a:ext>
            </a:extLst>
          </p:cNvPr>
          <p:cNvSpPr/>
          <p:nvPr/>
        </p:nvSpPr>
        <p:spPr>
          <a:xfrm>
            <a:off x="5180012" y="3817330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Developer &amp; Admin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A6EF8-672C-6832-5370-0015580BE957}"/>
              </a:ext>
            </a:extLst>
          </p:cNvPr>
          <p:cNvSpPr/>
          <p:nvPr/>
        </p:nvSpPr>
        <p:spPr>
          <a:xfrm>
            <a:off x="9066213" y="5150488"/>
            <a:ext cx="1828800" cy="990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6D6F44-315E-F99D-68B8-EB81F5CFBB13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4187496" y="1759930"/>
            <a:ext cx="1260338" cy="823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5FE799-947B-76CC-46DF-220491BE4F30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6740990" y="1759930"/>
            <a:ext cx="1260339" cy="823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1C3A13-C1E9-C339-F53F-4CFF258E3C94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2168990" y="3283930"/>
            <a:ext cx="3278844" cy="1911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D9197-F61F-AB9A-9587-54C43FBCD8A4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6094412" y="3429000"/>
            <a:ext cx="0" cy="388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AEDDAD-C30E-4BDC-1C69-D3119945CE67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H="1" flipV="1">
            <a:off x="6740990" y="3283930"/>
            <a:ext cx="2593045" cy="2011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CDE2A8-309C-6D13-165F-DB445BAC52B1}"/>
              </a:ext>
            </a:extLst>
          </p:cNvPr>
          <p:cNvSpPr txBox="1"/>
          <p:nvPr/>
        </p:nvSpPr>
        <p:spPr>
          <a:xfrm>
            <a:off x="150812" y="103141"/>
            <a:ext cx="228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Create/Login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Create/Manage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Accept/Decline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Reports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8257AC-7BE8-DB1B-11B0-B7537B91CB8F}"/>
              </a:ext>
            </a:extLst>
          </p:cNvPr>
          <p:cNvSpPr txBox="1"/>
          <p:nvPr/>
        </p:nvSpPr>
        <p:spPr>
          <a:xfrm>
            <a:off x="9752013" y="494261"/>
            <a:ext cx="228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Accept/Decline Expenses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6923F-6879-EAD4-852C-BD50BB258214}"/>
              </a:ext>
            </a:extLst>
          </p:cNvPr>
          <p:cNvSpPr txBox="1"/>
          <p:nvPr/>
        </p:nvSpPr>
        <p:spPr>
          <a:xfrm>
            <a:off x="8851804" y="2763677"/>
            <a:ext cx="31846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“Create Account”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“Login”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“Create/Manage Group”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“Create Expense”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“Pending Expenses”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“Reports” Screen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C1F1F6-60BF-6A71-7A2A-A13FDADD718D}"/>
              </a:ext>
            </a:extLst>
          </p:cNvPr>
          <p:cNvSpPr txBox="1"/>
          <p:nvPr/>
        </p:nvSpPr>
        <p:spPr>
          <a:xfrm>
            <a:off x="328983" y="2830803"/>
            <a:ext cx="228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accounts, groups,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accounts, groups,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data for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823DDF-F26A-F8BA-CE14-2D54B5A465FC}"/>
              </a:ext>
            </a:extLst>
          </p:cNvPr>
          <p:cNvSpPr txBox="1"/>
          <p:nvPr/>
        </p:nvSpPr>
        <p:spPr>
          <a:xfrm>
            <a:off x="3207777" y="5029889"/>
            <a:ext cx="52118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frontend and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necessary updates &amp;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2821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B21A-07BC-DE73-72F1-78D9E0B8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FB96-CC73-900C-1D94-8D4AA000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Flow: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User arrives at the “Create Account” screen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System prompts user to enter their desired username and password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User enters their desired username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User enters their desired password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User clicks “Create Account” button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System verifies username isn’t already in use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System verifies password satisfies requirements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User is taken to the “Login” screen and prompted to login to account with new credentials</a:t>
            </a:r>
          </a:p>
          <a:p>
            <a:r>
              <a:rPr lang="en-US" dirty="0"/>
              <a:t>The user will now be able to login to and use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101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7601-A563-9DF5-04D9-A9B569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E4CB-7285-679B-AF3C-B7FEFB1EA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Flow: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User arrives at the “login” screen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System prompts user to enter their login username and password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User enters their username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User enters their password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User clicks “Login” button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System verifies login username and password are correct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User is logged into the application and taken to the homepage</a:t>
            </a:r>
          </a:p>
          <a:p>
            <a:r>
              <a:rPr lang="en-US" dirty="0"/>
              <a:t>The user can now progress throughout and use the application as intended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Main Flow: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arrives at the “Create Group” screen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System prompts user to enter their group name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enters their group name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System prompts user to enter usernames for members and/or select usernames from shortlist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enters usernames for member and/or selects their username from shortlist</a:t>
            </a:r>
          </a:p>
          <a:p>
            <a:pPr marL="1051560" lvl="2" indent="-457200" fontAlgn="base">
              <a:spcBef>
                <a:spcPts val="0"/>
              </a:spcBef>
              <a:buFont typeface="+mj-lt"/>
              <a:buAutoNum type="alphaLcParenR"/>
            </a:pPr>
            <a:r>
              <a:rPr lang="en-US" sz="2000" dirty="0"/>
              <a:t>Repeat until all desired members are added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clicks “Create Group” button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Members are sent invitations to formally join new group, which they can select or decline</a:t>
            </a:r>
          </a:p>
          <a:p>
            <a:r>
              <a:rPr lang="en-US" sz="2600" dirty="0"/>
              <a:t>The user will have created a group with desired members for them and others to create, manage, and share expenses within.</a:t>
            </a:r>
          </a:p>
        </p:txBody>
      </p:sp>
    </p:spTree>
    <p:extLst>
      <p:ext uri="{BB962C8B-B14F-4D97-AF65-F5344CB8AC3E}">
        <p14:creationId xmlns:p14="http://schemas.microsoft.com/office/powerpoint/2010/main" val="5400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Main Flow: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arrives at the “Manage Group” screen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is prompted to select one of the following:</a:t>
            </a:r>
          </a:p>
          <a:p>
            <a:pPr marL="1051560" lvl="2" indent="-457200" fontAlgn="base">
              <a:spcBef>
                <a:spcPts val="0"/>
              </a:spcBef>
              <a:buFont typeface="+mj-lt"/>
              <a:buAutoNum type="alphaLcParenR"/>
            </a:pPr>
            <a:r>
              <a:rPr lang="en-US" sz="2000" dirty="0"/>
              <a:t>Adjust settings</a:t>
            </a:r>
          </a:p>
          <a:p>
            <a:pPr marL="1051560" lvl="2" indent="-457200" fontAlgn="base">
              <a:spcBef>
                <a:spcPts val="0"/>
              </a:spcBef>
              <a:buFont typeface="+mj-lt"/>
              <a:buAutoNum type="alphaLcParenR"/>
            </a:pPr>
            <a:r>
              <a:rPr lang="en-US" sz="2000" dirty="0"/>
              <a:t>Add users</a:t>
            </a:r>
          </a:p>
          <a:p>
            <a:pPr marL="1051560" lvl="2" indent="-457200" fontAlgn="base">
              <a:spcBef>
                <a:spcPts val="0"/>
              </a:spcBef>
              <a:buFont typeface="+mj-lt"/>
              <a:buAutoNum type="alphaLcParenR"/>
            </a:pPr>
            <a:r>
              <a:rPr lang="en-US" sz="2000" dirty="0"/>
              <a:t>Remove users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selects one of the above choices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clicks “Save Changes” button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Added members are sent invitations to formally join new group, which they can select or decline</a:t>
            </a:r>
          </a:p>
          <a:p>
            <a:r>
              <a:rPr lang="en-US" sz="2600" dirty="0"/>
              <a:t>The user will have adjusted the settings within a group, added additional member(s), or removed existing member(s)</a:t>
            </a:r>
          </a:p>
        </p:txBody>
      </p:sp>
    </p:spTree>
    <p:extLst>
      <p:ext uri="{BB962C8B-B14F-4D97-AF65-F5344CB8AC3E}">
        <p14:creationId xmlns:p14="http://schemas.microsoft.com/office/powerpoint/2010/main" val="41588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Main Flow: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arrives at the “Create Expense” screen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is prompted to enter a description, price, selects the applicable group(s) and applicable member(s), and how they would like to split the expense based on amounts or percentages.</a:t>
            </a:r>
            <a:endParaRPr lang="en-US" sz="2000" dirty="0"/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enters necessary information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User clicks “Add Expense” button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Applicable member(s) are sent notifications of new expense to accept or decline</a:t>
            </a:r>
          </a:p>
          <a:p>
            <a:pPr marL="1051560" lvl="2" indent="-457200" fontAlgn="base">
              <a:spcBef>
                <a:spcPts val="0"/>
              </a:spcBef>
              <a:buFont typeface="+mj-lt"/>
              <a:buAutoNum type="alphaLcParenR"/>
            </a:pPr>
            <a:r>
              <a:rPr lang="en-US" sz="2000" dirty="0"/>
              <a:t>If accepted; payment will be automatically deducted from associated bank account or application balance</a:t>
            </a:r>
          </a:p>
          <a:p>
            <a:pPr marL="1051560" lvl="2" indent="-457200" fontAlgn="base">
              <a:spcBef>
                <a:spcPts val="0"/>
              </a:spcBef>
              <a:buFont typeface="+mj-lt"/>
              <a:buAutoNum type="alphaLcParenR"/>
            </a:pPr>
            <a:r>
              <a:rPr lang="en-US" sz="2000" dirty="0"/>
              <a:t>If declined; original expense creator will be notified, and expense will be subject to further evaluation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600" dirty="0"/>
              <a:t>The user will have created an expense that is shared amongst desired group(s) and member(s) to be accepted or declined</a:t>
            </a:r>
          </a:p>
          <a:p>
            <a:pPr marL="320040" lvl="1" indent="0" fontAlgn="base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22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Main Flow: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User arrives at the “Pending Expenses” screen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User selects the necessary expense to open details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User selects “Accept Expense” button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Expected amount will be automatically deducted from associated bank account or existing application balance</a:t>
            </a:r>
          </a:p>
          <a:p>
            <a:pPr fontAlgn="base">
              <a:lnSpc>
                <a:spcPct val="80000"/>
              </a:lnSpc>
              <a:spcBef>
                <a:spcPts val="0"/>
              </a:spcBef>
            </a:pPr>
            <a:endParaRPr lang="en-US" dirty="0"/>
          </a:p>
          <a:p>
            <a:pPr fontAlgn="base"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The user will have accepted a shared expense and the payment will automatically be processed and sent</a:t>
            </a:r>
          </a:p>
          <a:p>
            <a:pPr marL="320040" lvl="1" indent="0" fontAlgn="base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88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DDEC-2898-4C31-7456-EBF6415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9E68-C373-848B-5D97-52013D3E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Main Flow: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User arrives at the “Pending Expenses” screen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User selects the necessary expense to open details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User selects “Decline Expense” button</a:t>
            </a:r>
          </a:p>
          <a:p>
            <a:pPr lvl="1" fontAlgn="base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Original expense creator will be notified, and expense will be subject to further evaluation</a:t>
            </a:r>
          </a:p>
          <a:p>
            <a:pPr fontAlgn="base">
              <a:lnSpc>
                <a:spcPct val="80000"/>
              </a:lnSpc>
              <a:spcBef>
                <a:spcPts val="0"/>
              </a:spcBef>
            </a:pPr>
            <a:endParaRPr lang="en-US" dirty="0"/>
          </a:p>
          <a:p>
            <a:pPr fontAlgn="base"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The user will have declined a shared expense and the expense will be subject to further review by the original creator</a:t>
            </a:r>
          </a:p>
          <a:p>
            <a:pPr marL="320040" lvl="1" indent="0" fontAlgn="base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78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8E8FA2-0F9B-2FE7-8CC5-8E42A698F836}"/>
              </a:ext>
            </a:extLst>
          </p:cNvPr>
          <p:cNvSpPr txBox="1"/>
          <p:nvPr/>
        </p:nvSpPr>
        <p:spPr>
          <a:xfrm>
            <a:off x="4722812" y="1480280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F9DF8-4639-8755-6054-9A4B92434819}"/>
              </a:ext>
            </a:extLst>
          </p:cNvPr>
          <p:cNvSpPr txBox="1"/>
          <p:nvPr/>
        </p:nvSpPr>
        <p:spPr>
          <a:xfrm>
            <a:off x="4722812" y="2062817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Login to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4231B-572F-BB6E-C74C-D1A53F709946}"/>
              </a:ext>
            </a:extLst>
          </p:cNvPr>
          <p:cNvSpPr txBox="1"/>
          <p:nvPr/>
        </p:nvSpPr>
        <p:spPr>
          <a:xfrm>
            <a:off x="4722812" y="2645354"/>
            <a:ext cx="18288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Create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E70CE-EE3D-46A8-B1CB-0901F260A6F0}"/>
              </a:ext>
            </a:extLst>
          </p:cNvPr>
          <p:cNvSpPr txBox="1"/>
          <p:nvPr/>
        </p:nvSpPr>
        <p:spPr>
          <a:xfrm>
            <a:off x="4722812" y="3227891"/>
            <a:ext cx="18288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Manage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7399F-9BE0-F719-1E96-38B2388A0F1A}"/>
              </a:ext>
            </a:extLst>
          </p:cNvPr>
          <p:cNvSpPr txBox="1"/>
          <p:nvPr/>
        </p:nvSpPr>
        <p:spPr>
          <a:xfrm>
            <a:off x="4733416" y="3810428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Create Expense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4444B-3399-81E5-9804-3EDE65B01CCC}"/>
              </a:ext>
            </a:extLst>
          </p:cNvPr>
          <p:cNvSpPr txBox="1"/>
          <p:nvPr/>
        </p:nvSpPr>
        <p:spPr>
          <a:xfrm>
            <a:off x="4733416" y="4396013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Accept Expense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134CA-9D7D-16AB-710D-A08AB1F66980}"/>
              </a:ext>
            </a:extLst>
          </p:cNvPr>
          <p:cNvSpPr txBox="1"/>
          <p:nvPr/>
        </p:nvSpPr>
        <p:spPr>
          <a:xfrm>
            <a:off x="4733416" y="4978764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Decline Expense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337912-7ED4-DA9C-3645-27B1210EA4B9}"/>
              </a:ext>
            </a:extLst>
          </p:cNvPr>
          <p:cNvSpPr/>
          <p:nvPr/>
        </p:nvSpPr>
        <p:spPr>
          <a:xfrm>
            <a:off x="836612" y="2928080"/>
            <a:ext cx="1905000" cy="1066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5F97A-BEFF-651A-3B65-FCD89A630703}"/>
              </a:ext>
            </a:extLst>
          </p:cNvPr>
          <p:cNvSpPr txBox="1"/>
          <p:nvPr/>
        </p:nvSpPr>
        <p:spPr>
          <a:xfrm>
            <a:off x="1293812" y="3276814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7ED147-0E5B-3041-B6A5-9E79F8FD3042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462631" y="1664946"/>
            <a:ext cx="2260181" cy="1419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8B29F-9F43-B94C-A7A0-89A954E8AB26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462631" y="2247483"/>
            <a:ext cx="2260181" cy="83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65C753-9F3C-B44C-F1BD-14170A0375C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741612" y="2830020"/>
            <a:ext cx="1981200" cy="631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A825D8-6A39-4130-D8AE-441019EEBB86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741612" y="3412557"/>
            <a:ext cx="1981200" cy="48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6ADB82-D5E7-D720-7808-CD4B908F4F45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462631" y="3838651"/>
            <a:ext cx="2270785" cy="156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E7FB0E5-3785-C453-7FDB-78AFB0F76003}"/>
              </a:ext>
            </a:extLst>
          </p:cNvPr>
          <p:cNvSpPr/>
          <p:nvPr/>
        </p:nvSpPr>
        <p:spPr>
          <a:xfrm>
            <a:off x="9447213" y="2928080"/>
            <a:ext cx="1905000" cy="10668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92FE0-DECE-4AF3-8F16-68D62A1339DB}"/>
              </a:ext>
            </a:extLst>
          </p:cNvPr>
          <p:cNvSpPr txBox="1"/>
          <p:nvPr/>
        </p:nvSpPr>
        <p:spPr>
          <a:xfrm>
            <a:off x="9790113" y="3276814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Members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B5C77C-840C-918C-4F42-6552F47D17EB}"/>
              </a:ext>
            </a:extLst>
          </p:cNvPr>
          <p:cNvCxnSpPr>
            <a:stCxn id="31" idx="2"/>
            <a:endCxn id="13" idx="3"/>
          </p:cNvCxnSpPr>
          <p:nvPr/>
        </p:nvCxnSpPr>
        <p:spPr>
          <a:xfrm flipH="1">
            <a:off x="6562216" y="3461480"/>
            <a:ext cx="2884997" cy="1119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A4DD05-C840-CC1B-E0F6-9456DE866F01}"/>
              </a:ext>
            </a:extLst>
          </p:cNvPr>
          <p:cNvCxnSpPr>
            <a:stCxn id="31" idx="2"/>
            <a:endCxn id="14" idx="3"/>
          </p:cNvCxnSpPr>
          <p:nvPr/>
        </p:nvCxnSpPr>
        <p:spPr>
          <a:xfrm flipH="1">
            <a:off x="6562216" y="3461480"/>
            <a:ext cx="2884997" cy="1701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1CC5C2-92EE-806F-D9AC-1BC6B4A93673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2462631" y="3838651"/>
            <a:ext cx="2270785" cy="742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B9A0E5-B942-541C-193B-C935D67D6FB5}"/>
              </a:ext>
            </a:extLst>
          </p:cNvPr>
          <p:cNvCxnSpPr>
            <a:stCxn id="15" idx="5"/>
            <a:endCxn id="14" idx="1"/>
          </p:cNvCxnSpPr>
          <p:nvPr/>
        </p:nvCxnSpPr>
        <p:spPr>
          <a:xfrm>
            <a:off x="2462631" y="3838651"/>
            <a:ext cx="2270785" cy="1324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90451F-3D51-43AE-9DB3-0A3308368032}"/>
              </a:ext>
            </a:extLst>
          </p:cNvPr>
          <p:cNvCxnSpPr>
            <a:stCxn id="31" idx="2"/>
            <a:endCxn id="12" idx="3"/>
          </p:cNvCxnSpPr>
          <p:nvPr/>
        </p:nvCxnSpPr>
        <p:spPr>
          <a:xfrm flipH="1">
            <a:off x="6562216" y="3461480"/>
            <a:ext cx="2884997" cy="533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95EED4-5A12-A9E5-56DF-B2CC4EA2A856}"/>
              </a:ext>
            </a:extLst>
          </p:cNvPr>
          <p:cNvSpPr txBox="1"/>
          <p:nvPr/>
        </p:nvSpPr>
        <p:spPr>
          <a:xfrm>
            <a:off x="4733416" y="5558845"/>
            <a:ext cx="18288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View Reports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F93C56-B2C6-0853-A530-21DE31B09AB5}"/>
              </a:ext>
            </a:extLst>
          </p:cNvPr>
          <p:cNvCxnSpPr>
            <a:stCxn id="15" idx="5"/>
            <a:endCxn id="6" idx="1"/>
          </p:cNvCxnSpPr>
          <p:nvPr/>
        </p:nvCxnSpPr>
        <p:spPr>
          <a:xfrm>
            <a:off x="2462631" y="3838651"/>
            <a:ext cx="2270785" cy="1904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04B-4E1B-FB5D-107D-A75237B8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DD87-868B-720C-FE75-57221FA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Name:</a:t>
            </a:r>
          </a:p>
          <a:p>
            <a:r>
              <a:rPr lang="en-US" dirty="0"/>
              <a:t>SplitSmart Expense Sharing System</a:t>
            </a:r>
          </a:p>
          <a:p>
            <a:pPr marL="0" indent="0">
              <a:buNone/>
            </a:pPr>
            <a:r>
              <a:rPr lang="en-US" dirty="0"/>
              <a:t>Project Managers:</a:t>
            </a:r>
          </a:p>
          <a:p>
            <a:r>
              <a:rPr lang="en-US" dirty="0"/>
              <a:t>Dominic Baughman, Head Architect, CIS 376</a:t>
            </a:r>
          </a:p>
          <a:p>
            <a:r>
              <a:rPr lang="en-US" dirty="0"/>
              <a:t>Ryan Klingensmith, Head Architect, CIS 376</a:t>
            </a:r>
          </a:p>
        </p:txBody>
      </p:sp>
    </p:spTree>
    <p:extLst>
      <p:ext uri="{BB962C8B-B14F-4D97-AF65-F5344CB8AC3E}">
        <p14:creationId xmlns:p14="http://schemas.microsoft.com/office/powerpoint/2010/main" val="14083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04B-4E1B-FB5D-107D-A75237B8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DD87-868B-720C-FE75-57221FA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SplitSmart is a necessary application for making payments and sharing expenses among peers an easy, versatile, transparent, and secure experience.</a:t>
            </a:r>
          </a:p>
        </p:txBody>
      </p:sp>
    </p:spTree>
    <p:extLst>
      <p:ext uri="{BB962C8B-B14F-4D97-AF65-F5344CB8AC3E}">
        <p14:creationId xmlns:p14="http://schemas.microsoft.com/office/powerpoint/2010/main" val="2682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04B-4E1B-FB5D-107D-A75237B8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DD87-868B-720C-FE75-57221FA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splitting expenses amongst a group, most people will use verbal agreement or an honor system, which can and does lead to many unnecessary issues. This remains a constant problem among friends and family groups and is an issue that SplitSmart seeks to remedy.</a:t>
            </a:r>
          </a:p>
          <a:p>
            <a:r>
              <a:rPr lang="en-US" dirty="0"/>
              <a:t>As online banking and payment applications become more common and people become more willing to utilize these programs, SplitSmart seeks to fill this niche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7180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04B-4E1B-FB5D-107D-A75237B8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DD87-868B-720C-FE75-57221FA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very robust and highly customizable, providing the flexibility that is necessary for something as important and complex as monetary transactions</a:t>
            </a:r>
          </a:p>
          <a:p>
            <a:r>
              <a:rPr lang="en-US" dirty="0"/>
              <a:t>The software is flexible and easy to use from anywhere, allowing people to use the application however they and their groups may require</a:t>
            </a:r>
          </a:p>
        </p:txBody>
      </p:sp>
    </p:spTree>
    <p:extLst>
      <p:ext uri="{BB962C8B-B14F-4D97-AF65-F5344CB8AC3E}">
        <p14:creationId xmlns:p14="http://schemas.microsoft.com/office/powerpoint/2010/main" val="15753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04B-4E1B-FB5D-107D-A75237B8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DD87-868B-720C-FE75-57221FA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scope for this project is a web application and a mobile application that facilitates the grouping, splitting, and paying of shared expenses. The actual paying of the expenses is not within the scope of this project. </a:t>
            </a:r>
          </a:p>
          <a:p>
            <a:r>
              <a:rPr lang="en-US" dirty="0"/>
              <a:t>This software is a standalone product, and therefore has no reliance on any external systems being updated or overhauled to function correctly.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7601-A563-9DF5-04D9-A9B569CC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E4CB-7285-679B-AF3C-B7FEFB1EA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A7D9-635E-8F13-F473-6C4C1998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C639-21D3-96F2-C280-41921ECC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software allows for individual users to create and manage their own accounts that hold and track all their expenses </a:t>
            </a:r>
          </a:p>
          <a:p>
            <a:pPr fontAlgn="base"/>
            <a:r>
              <a:rPr lang="en-US" dirty="0"/>
              <a:t> The software allows for users to create customizable groups which other users can be added to or removed from at any time </a:t>
            </a:r>
          </a:p>
          <a:p>
            <a:pPr fontAlgn="base"/>
            <a:r>
              <a:rPr lang="en-US" dirty="0"/>
              <a:t> The software allows for the creation, assignment, splitting, customization, and payment tracking of expenses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287</TotalTime>
  <Words>1303</Words>
  <Application>Microsoft Office PowerPoint</Application>
  <PresentationFormat>Custom</PresentationFormat>
  <Paragraphs>165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Project planning overview presentation</vt:lpstr>
      <vt:lpstr>Requirements Presentation</vt:lpstr>
      <vt:lpstr>Introduction</vt:lpstr>
      <vt:lpstr>Project Summary</vt:lpstr>
      <vt:lpstr>Project Goal</vt:lpstr>
      <vt:lpstr>Background</vt:lpstr>
      <vt:lpstr>Background</vt:lpstr>
      <vt:lpstr>Project Scope</vt:lpstr>
      <vt:lpstr>Functional Requirements</vt:lpstr>
      <vt:lpstr>High Priority</vt:lpstr>
      <vt:lpstr>Medium Priority</vt:lpstr>
      <vt:lpstr>Low Priority</vt:lpstr>
      <vt:lpstr>Non-functional Requirements</vt:lpstr>
      <vt:lpstr>Non-functional Requirements (1)</vt:lpstr>
      <vt:lpstr>Non-functional Requirements (2)</vt:lpstr>
      <vt:lpstr>Non-functional Requirements (3)</vt:lpstr>
      <vt:lpstr>Context Model</vt:lpstr>
      <vt:lpstr>PowerPoint Presentation</vt:lpstr>
      <vt:lpstr>Use Cases</vt:lpstr>
      <vt:lpstr>Create User Account</vt:lpstr>
      <vt:lpstr>Login to User Account</vt:lpstr>
      <vt:lpstr>Create Group</vt:lpstr>
      <vt:lpstr>Manage Group</vt:lpstr>
      <vt:lpstr>Create Expense</vt:lpstr>
      <vt:lpstr>Accept Expense</vt:lpstr>
      <vt:lpstr>Decline Expense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Presentation</dc:title>
  <dc:creator>Ryan Klingensmith</dc:creator>
  <cp:lastModifiedBy>Ryan Klingensmith</cp:lastModifiedBy>
  <cp:revision>1</cp:revision>
  <dcterms:created xsi:type="dcterms:W3CDTF">2023-06-19T19:45:27Z</dcterms:created>
  <dcterms:modified xsi:type="dcterms:W3CDTF">2023-06-20T03:07:26Z</dcterms:modified>
</cp:coreProperties>
</file>