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5"/>
  </p:notesMasterIdLst>
  <p:handoutMasterIdLst>
    <p:handoutMasterId r:id="rId26"/>
  </p:handoutMasterIdLst>
  <p:sldIdLst>
    <p:sldId id="268" r:id="rId2"/>
    <p:sldId id="280" r:id="rId3"/>
    <p:sldId id="282" r:id="rId4"/>
    <p:sldId id="283" r:id="rId5"/>
    <p:sldId id="285" r:id="rId6"/>
    <p:sldId id="286" r:id="rId7"/>
    <p:sldId id="287" r:id="rId8"/>
    <p:sldId id="288" r:id="rId9"/>
    <p:sldId id="289" r:id="rId10"/>
    <p:sldId id="290" r:id="rId11"/>
    <p:sldId id="302" r:id="rId12"/>
    <p:sldId id="303" r:id="rId13"/>
    <p:sldId id="291" r:id="rId14"/>
    <p:sldId id="292" r:id="rId15"/>
    <p:sldId id="293" r:id="rId16"/>
    <p:sldId id="294" r:id="rId17"/>
    <p:sldId id="295" r:id="rId18"/>
    <p:sldId id="300" r:id="rId19"/>
    <p:sldId id="301" r:id="rId20"/>
    <p:sldId id="296" r:id="rId21"/>
    <p:sldId id="298" r:id="rId22"/>
    <p:sldId id="297" r:id="rId23"/>
    <p:sldId id="299"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50" d="100"/>
          <a:sy n="50" d="100"/>
        </p:scale>
        <p:origin x="1284" y="404"/>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Klingensmith" userId="fc090c4b7b1b9389" providerId="LiveId" clId="{A2391831-58B5-4523-81BF-AC41C76F221F}"/>
    <pc:docChg chg="undo redo custSel addSld delSld modSld sldOrd">
      <pc:chgData name="Ryan Klingensmith" userId="fc090c4b7b1b9389" providerId="LiveId" clId="{A2391831-58B5-4523-81BF-AC41C76F221F}" dt="2023-07-25T23:19:50.815" v="4926"/>
      <pc:docMkLst>
        <pc:docMk/>
      </pc:docMkLst>
      <pc:sldChg chg="modSp mod">
        <pc:chgData name="Ryan Klingensmith" userId="fc090c4b7b1b9389" providerId="LiveId" clId="{A2391831-58B5-4523-81BF-AC41C76F221F}" dt="2023-07-25T22:09:54.316" v="26" actId="20577"/>
        <pc:sldMkLst>
          <pc:docMk/>
          <pc:sldMk cId="2957189582" sldId="268"/>
        </pc:sldMkLst>
        <pc:spChg chg="mod">
          <ac:chgData name="Ryan Klingensmith" userId="fc090c4b7b1b9389" providerId="LiveId" clId="{A2391831-58B5-4523-81BF-AC41C76F221F}" dt="2023-07-25T22:09:54.316" v="26" actId="20577"/>
          <ac:spMkLst>
            <pc:docMk/>
            <pc:sldMk cId="2957189582" sldId="268"/>
            <ac:spMk id="2" creationId="{00000000-0000-0000-0000-000000000000}"/>
          </ac:spMkLst>
        </pc:spChg>
      </pc:sldChg>
      <pc:sldChg chg="del">
        <pc:chgData name="Ryan Klingensmith" userId="fc090c4b7b1b9389" providerId="LiveId" clId="{A2391831-58B5-4523-81BF-AC41C76F221F}" dt="2023-07-25T22:10:21.210" v="28" actId="47"/>
        <pc:sldMkLst>
          <pc:docMk/>
          <pc:sldMk cId="825797690" sldId="279"/>
        </pc:sldMkLst>
      </pc:sldChg>
      <pc:sldChg chg="modSp mod">
        <pc:chgData name="Ryan Klingensmith" userId="fc090c4b7b1b9389" providerId="LiveId" clId="{A2391831-58B5-4523-81BF-AC41C76F221F}" dt="2023-07-25T22:11:08.859" v="49" actId="20577"/>
        <pc:sldMkLst>
          <pc:docMk/>
          <pc:sldMk cId="3606844270" sldId="280"/>
        </pc:sldMkLst>
        <pc:spChg chg="mod">
          <ac:chgData name="Ryan Klingensmith" userId="fc090c4b7b1b9389" providerId="LiveId" clId="{A2391831-58B5-4523-81BF-AC41C76F221F}" dt="2023-07-25T22:11:08.859" v="49" actId="20577"/>
          <ac:spMkLst>
            <pc:docMk/>
            <pc:sldMk cId="3606844270" sldId="280"/>
            <ac:spMk id="2" creationId="{05717601-A563-9DF5-04D9-A9B569CCA337}"/>
          </ac:spMkLst>
        </pc:spChg>
      </pc:sldChg>
      <pc:sldChg chg="del">
        <pc:chgData name="Ryan Klingensmith" userId="fc090c4b7b1b9389" providerId="LiveId" clId="{A2391831-58B5-4523-81BF-AC41C76F221F}" dt="2023-07-25T22:10:28.334" v="29" actId="47"/>
        <pc:sldMkLst>
          <pc:docMk/>
          <pc:sldMk cId="2617760165" sldId="281"/>
        </pc:sldMkLst>
      </pc:sldChg>
      <pc:sldChg chg="modSp mod">
        <pc:chgData name="Ryan Klingensmith" userId="fc090c4b7b1b9389" providerId="LiveId" clId="{A2391831-58B5-4523-81BF-AC41C76F221F}" dt="2023-07-25T22:20:12.398" v="691" actId="20577"/>
        <pc:sldMkLst>
          <pc:docMk/>
          <pc:sldMk cId="3945772390" sldId="282"/>
        </pc:sldMkLst>
        <pc:spChg chg="mod">
          <ac:chgData name="Ryan Klingensmith" userId="fc090c4b7b1b9389" providerId="LiveId" clId="{A2391831-58B5-4523-81BF-AC41C76F221F}" dt="2023-07-25T22:11:14.933" v="56" actId="20577"/>
          <ac:spMkLst>
            <pc:docMk/>
            <pc:sldMk cId="3945772390" sldId="282"/>
            <ac:spMk id="2" creationId="{B0B9A7D9-635E-8F13-F473-6C4C19981EB1}"/>
          </ac:spMkLst>
        </pc:spChg>
        <pc:spChg chg="mod">
          <ac:chgData name="Ryan Klingensmith" userId="fc090c4b7b1b9389" providerId="LiveId" clId="{A2391831-58B5-4523-81BF-AC41C76F221F}" dt="2023-07-25T22:20:12.398" v="691" actId="20577"/>
          <ac:spMkLst>
            <pc:docMk/>
            <pc:sldMk cId="3945772390" sldId="282"/>
            <ac:spMk id="3" creationId="{CE8AC639-21D3-96F2-C280-41921ECC3E9E}"/>
          </ac:spMkLst>
        </pc:spChg>
      </pc:sldChg>
      <pc:sldChg chg="modSp add mod">
        <pc:chgData name="Ryan Klingensmith" userId="fc090c4b7b1b9389" providerId="LiveId" clId="{A2391831-58B5-4523-81BF-AC41C76F221F}" dt="2023-07-25T22:14:15.154" v="477" actId="20577"/>
        <pc:sldMkLst>
          <pc:docMk/>
          <pc:sldMk cId="1899576311" sldId="283"/>
        </pc:sldMkLst>
        <pc:spChg chg="mod">
          <ac:chgData name="Ryan Klingensmith" userId="fc090c4b7b1b9389" providerId="LiveId" clId="{A2391831-58B5-4523-81BF-AC41C76F221F}" dt="2023-07-25T22:12:41.197" v="245" actId="20577"/>
          <ac:spMkLst>
            <pc:docMk/>
            <pc:sldMk cId="1899576311" sldId="283"/>
            <ac:spMk id="2" creationId="{B0B9A7D9-635E-8F13-F473-6C4C19981EB1}"/>
          </ac:spMkLst>
        </pc:spChg>
        <pc:spChg chg="mod">
          <ac:chgData name="Ryan Klingensmith" userId="fc090c4b7b1b9389" providerId="LiveId" clId="{A2391831-58B5-4523-81BF-AC41C76F221F}" dt="2023-07-25T22:14:15.154" v="477" actId="20577"/>
          <ac:spMkLst>
            <pc:docMk/>
            <pc:sldMk cId="1899576311" sldId="283"/>
            <ac:spMk id="3" creationId="{CE8AC639-21D3-96F2-C280-41921ECC3E9E}"/>
          </ac:spMkLst>
        </pc:spChg>
      </pc:sldChg>
      <pc:sldChg chg="del">
        <pc:chgData name="Ryan Klingensmith" userId="fc090c4b7b1b9389" providerId="LiveId" clId="{A2391831-58B5-4523-81BF-AC41C76F221F}" dt="2023-07-25T22:10:33.169" v="30" actId="47"/>
        <pc:sldMkLst>
          <pc:docMk/>
          <pc:sldMk cId="2148887192" sldId="283"/>
        </pc:sldMkLst>
      </pc:sldChg>
      <pc:sldChg chg="del">
        <pc:chgData name="Ryan Klingensmith" userId="fc090c4b7b1b9389" providerId="LiveId" clId="{A2391831-58B5-4523-81BF-AC41C76F221F}" dt="2023-07-25T22:10:28.334" v="29" actId="47"/>
        <pc:sldMkLst>
          <pc:docMk/>
          <pc:sldMk cId="1316571284" sldId="284"/>
        </pc:sldMkLst>
      </pc:sldChg>
      <pc:sldChg chg="modSp new del mod">
        <pc:chgData name="Ryan Klingensmith" userId="fc090c4b7b1b9389" providerId="LiveId" clId="{A2391831-58B5-4523-81BF-AC41C76F221F}" dt="2023-07-25T22:21:01.142" v="722" actId="47"/>
        <pc:sldMkLst>
          <pc:docMk/>
          <pc:sldMk cId="2066531737" sldId="284"/>
        </pc:sldMkLst>
        <pc:spChg chg="mod">
          <ac:chgData name="Ryan Klingensmith" userId="fc090c4b7b1b9389" providerId="LiveId" clId="{A2391831-58B5-4523-81BF-AC41C76F221F}" dt="2023-07-25T22:20:33.841" v="720" actId="20577"/>
          <ac:spMkLst>
            <pc:docMk/>
            <pc:sldMk cId="2066531737" sldId="284"/>
            <ac:spMk id="2" creationId="{6A57A013-AA2E-2C69-CD5B-FF4A094C08E3}"/>
          </ac:spMkLst>
        </pc:spChg>
      </pc:sldChg>
      <pc:sldChg chg="del">
        <pc:chgData name="Ryan Klingensmith" userId="fc090c4b7b1b9389" providerId="LiveId" clId="{A2391831-58B5-4523-81BF-AC41C76F221F}" dt="2023-07-25T22:10:28.334" v="29" actId="47"/>
        <pc:sldMkLst>
          <pc:docMk/>
          <pc:sldMk cId="3167101122" sldId="285"/>
        </pc:sldMkLst>
      </pc:sldChg>
      <pc:sldChg chg="modSp add mod">
        <pc:chgData name="Ryan Klingensmith" userId="fc090c4b7b1b9389" providerId="LiveId" clId="{A2391831-58B5-4523-81BF-AC41C76F221F}" dt="2023-07-25T22:24:58.283" v="911" actId="20577"/>
        <pc:sldMkLst>
          <pc:docMk/>
          <pc:sldMk cId="3296484218" sldId="285"/>
        </pc:sldMkLst>
        <pc:spChg chg="mod">
          <ac:chgData name="Ryan Klingensmith" userId="fc090c4b7b1b9389" providerId="LiveId" clId="{A2391831-58B5-4523-81BF-AC41C76F221F}" dt="2023-07-25T22:21:08.857" v="750" actId="20577"/>
          <ac:spMkLst>
            <pc:docMk/>
            <pc:sldMk cId="3296484218" sldId="285"/>
            <ac:spMk id="2" creationId="{B0B9A7D9-635E-8F13-F473-6C4C19981EB1}"/>
          </ac:spMkLst>
        </pc:spChg>
        <pc:spChg chg="mod">
          <ac:chgData name="Ryan Klingensmith" userId="fc090c4b7b1b9389" providerId="LiveId" clId="{A2391831-58B5-4523-81BF-AC41C76F221F}" dt="2023-07-25T22:24:58.283" v="911" actId="20577"/>
          <ac:spMkLst>
            <pc:docMk/>
            <pc:sldMk cId="3296484218" sldId="285"/>
            <ac:spMk id="3" creationId="{CE8AC639-21D3-96F2-C280-41921ECC3E9E}"/>
          </ac:spMkLst>
        </pc:spChg>
      </pc:sldChg>
      <pc:sldChg chg="modSp add mod">
        <pc:chgData name="Ryan Klingensmith" userId="fc090c4b7b1b9389" providerId="LiveId" clId="{A2391831-58B5-4523-81BF-AC41C76F221F}" dt="2023-07-25T22:29:22.825" v="1401" actId="27636"/>
        <pc:sldMkLst>
          <pc:docMk/>
          <pc:sldMk cId="2794504401" sldId="286"/>
        </pc:sldMkLst>
        <pc:spChg chg="mod">
          <ac:chgData name="Ryan Klingensmith" userId="fc090c4b7b1b9389" providerId="LiveId" clId="{A2391831-58B5-4523-81BF-AC41C76F221F}" dt="2023-07-25T22:25:32.928" v="935" actId="20577"/>
          <ac:spMkLst>
            <pc:docMk/>
            <pc:sldMk cId="2794504401" sldId="286"/>
            <ac:spMk id="2" creationId="{B0B9A7D9-635E-8F13-F473-6C4C19981EB1}"/>
          </ac:spMkLst>
        </pc:spChg>
        <pc:spChg chg="mod">
          <ac:chgData name="Ryan Klingensmith" userId="fc090c4b7b1b9389" providerId="LiveId" clId="{A2391831-58B5-4523-81BF-AC41C76F221F}" dt="2023-07-25T22:29:22.825" v="1401" actId="27636"/>
          <ac:spMkLst>
            <pc:docMk/>
            <pc:sldMk cId="2794504401" sldId="286"/>
            <ac:spMk id="3" creationId="{CE8AC639-21D3-96F2-C280-41921ECC3E9E}"/>
          </ac:spMkLst>
        </pc:spChg>
      </pc:sldChg>
      <pc:sldChg chg="modSp new mod">
        <pc:chgData name="Ryan Klingensmith" userId="fc090c4b7b1b9389" providerId="LiveId" clId="{A2391831-58B5-4523-81BF-AC41C76F221F}" dt="2023-07-25T22:29:38.972" v="1423" actId="20577"/>
        <pc:sldMkLst>
          <pc:docMk/>
          <pc:sldMk cId="3469995075" sldId="287"/>
        </pc:sldMkLst>
        <pc:spChg chg="mod">
          <ac:chgData name="Ryan Klingensmith" userId="fc090c4b7b1b9389" providerId="LiveId" clId="{A2391831-58B5-4523-81BF-AC41C76F221F}" dt="2023-07-25T22:29:38.972" v="1423" actId="20577"/>
          <ac:spMkLst>
            <pc:docMk/>
            <pc:sldMk cId="3469995075" sldId="287"/>
            <ac:spMk id="2" creationId="{E3ABCF50-362A-EA6B-FA21-6B3CBD82163F}"/>
          </ac:spMkLst>
        </pc:spChg>
      </pc:sldChg>
      <pc:sldChg chg="del">
        <pc:chgData name="Ryan Klingensmith" userId="fc090c4b7b1b9389" providerId="LiveId" clId="{A2391831-58B5-4523-81BF-AC41C76F221F}" dt="2023-07-25T22:10:28.334" v="29" actId="47"/>
        <pc:sldMkLst>
          <pc:docMk/>
          <pc:sldMk cId="4280003225" sldId="287"/>
        </pc:sldMkLst>
      </pc:sldChg>
      <pc:sldChg chg="del">
        <pc:chgData name="Ryan Klingensmith" userId="fc090c4b7b1b9389" providerId="LiveId" clId="{A2391831-58B5-4523-81BF-AC41C76F221F}" dt="2023-07-25T22:10:28.334" v="29" actId="47"/>
        <pc:sldMkLst>
          <pc:docMk/>
          <pc:sldMk cId="662836966" sldId="288"/>
        </pc:sldMkLst>
      </pc:sldChg>
      <pc:sldChg chg="addSp modSp add mod">
        <pc:chgData name="Ryan Klingensmith" userId="fc090c4b7b1b9389" providerId="LiveId" clId="{A2391831-58B5-4523-81BF-AC41C76F221F}" dt="2023-07-25T22:38:41.037" v="1813" actId="115"/>
        <pc:sldMkLst>
          <pc:docMk/>
          <pc:sldMk cId="2914989569" sldId="288"/>
        </pc:sldMkLst>
        <pc:spChg chg="mod">
          <ac:chgData name="Ryan Klingensmith" userId="fc090c4b7b1b9389" providerId="LiveId" clId="{A2391831-58B5-4523-81BF-AC41C76F221F}" dt="2023-07-25T22:29:57.420" v="1433" actId="20577"/>
          <ac:spMkLst>
            <pc:docMk/>
            <pc:sldMk cId="2914989569" sldId="288"/>
            <ac:spMk id="2" creationId="{B0B9A7D9-635E-8F13-F473-6C4C19981EB1}"/>
          </ac:spMkLst>
        </pc:spChg>
        <pc:spChg chg="mod">
          <ac:chgData name="Ryan Klingensmith" userId="fc090c4b7b1b9389" providerId="LiveId" clId="{A2391831-58B5-4523-81BF-AC41C76F221F}" dt="2023-07-25T22:32:00.446" v="1713" actId="14100"/>
          <ac:spMkLst>
            <pc:docMk/>
            <pc:sldMk cId="2914989569" sldId="288"/>
            <ac:spMk id="3" creationId="{CE8AC639-21D3-96F2-C280-41921ECC3E9E}"/>
          </ac:spMkLst>
        </pc:spChg>
        <pc:spChg chg="add mod">
          <ac:chgData name="Ryan Klingensmith" userId="fc090c4b7b1b9389" providerId="LiveId" clId="{A2391831-58B5-4523-81BF-AC41C76F221F}" dt="2023-07-25T22:38:41.037" v="1813" actId="115"/>
          <ac:spMkLst>
            <pc:docMk/>
            <pc:sldMk cId="2914989569" sldId="288"/>
            <ac:spMk id="4" creationId="{17052F74-455B-CDA2-DF34-1E5E8996BD71}"/>
          </ac:spMkLst>
        </pc:spChg>
      </pc:sldChg>
      <pc:sldChg chg="del">
        <pc:chgData name="Ryan Klingensmith" userId="fc090c4b7b1b9389" providerId="LiveId" clId="{A2391831-58B5-4523-81BF-AC41C76F221F}" dt="2023-07-25T22:10:21.210" v="28" actId="47"/>
        <pc:sldMkLst>
          <pc:docMk/>
          <pc:sldMk cId="1408323569" sldId="289"/>
        </pc:sldMkLst>
      </pc:sldChg>
      <pc:sldChg chg="addSp delSp modSp add mod ord">
        <pc:chgData name="Ryan Klingensmith" userId="fc090c4b7b1b9389" providerId="LiveId" clId="{A2391831-58B5-4523-81BF-AC41C76F221F}" dt="2023-07-25T23:19:50.815" v="4926"/>
        <pc:sldMkLst>
          <pc:docMk/>
          <pc:sldMk cId="4165427203" sldId="289"/>
        </pc:sldMkLst>
        <pc:spChg chg="mod">
          <ac:chgData name="Ryan Klingensmith" userId="fc090c4b7b1b9389" providerId="LiveId" clId="{A2391831-58B5-4523-81BF-AC41C76F221F}" dt="2023-07-25T22:38:49.823" v="1827" actId="20577"/>
          <ac:spMkLst>
            <pc:docMk/>
            <pc:sldMk cId="4165427203" sldId="289"/>
            <ac:spMk id="2" creationId="{B0B9A7D9-635E-8F13-F473-6C4C19981EB1}"/>
          </ac:spMkLst>
        </pc:spChg>
        <pc:spChg chg="del">
          <ac:chgData name="Ryan Klingensmith" userId="fc090c4b7b1b9389" providerId="LiveId" clId="{A2391831-58B5-4523-81BF-AC41C76F221F}" dt="2023-07-25T22:50:09.716" v="1830" actId="478"/>
          <ac:spMkLst>
            <pc:docMk/>
            <pc:sldMk cId="4165427203" sldId="289"/>
            <ac:spMk id="3" creationId="{CE8AC639-21D3-96F2-C280-41921ECC3E9E}"/>
          </ac:spMkLst>
        </pc:spChg>
        <pc:spChg chg="del mod">
          <ac:chgData name="Ryan Klingensmith" userId="fc090c4b7b1b9389" providerId="LiveId" clId="{A2391831-58B5-4523-81BF-AC41C76F221F}" dt="2023-07-25T22:38:56.088" v="1829" actId="478"/>
          <ac:spMkLst>
            <pc:docMk/>
            <pc:sldMk cId="4165427203" sldId="289"/>
            <ac:spMk id="4" creationId="{17052F74-455B-CDA2-DF34-1E5E8996BD71}"/>
          </ac:spMkLst>
        </pc:spChg>
        <pc:spChg chg="add del mod">
          <ac:chgData name="Ryan Klingensmith" userId="fc090c4b7b1b9389" providerId="LiveId" clId="{A2391831-58B5-4523-81BF-AC41C76F221F}" dt="2023-07-25T22:50:20.284" v="1831"/>
          <ac:spMkLst>
            <pc:docMk/>
            <pc:sldMk cId="4165427203" sldId="289"/>
            <ac:spMk id="6" creationId="{A167430E-A450-37CB-604D-A516FA8008BD}"/>
          </ac:spMkLst>
        </pc:spChg>
        <pc:picChg chg="add mod">
          <ac:chgData name="Ryan Klingensmith" userId="fc090c4b7b1b9389" providerId="LiveId" clId="{A2391831-58B5-4523-81BF-AC41C76F221F}" dt="2023-07-25T22:50:20.284" v="1831"/>
          <ac:picMkLst>
            <pc:docMk/>
            <pc:sldMk cId="4165427203" sldId="289"/>
            <ac:picMk id="1026" creationId="{B095D746-9EEE-DAAF-1622-4A7E29F1E0E0}"/>
          </ac:picMkLst>
        </pc:picChg>
      </pc:sldChg>
      <pc:sldChg chg="del">
        <pc:chgData name="Ryan Klingensmith" userId="fc090c4b7b1b9389" providerId="LiveId" clId="{A2391831-58B5-4523-81BF-AC41C76F221F}" dt="2023-07-25T22:10:34.005" v="31" actId="47"/>
        <pc:sldMkLst>
          <pc:docMk/>
          <pc:sldMk cId="324047045" sldId="290"/>
        </pc:sldMkLst>
      </pc:sldChg>
      <pc:sldChg chg="delSp modSp add mod">
        <pc:chgData name="Ryan Klingensmith" userId="fc090c4b7b1b9389" providerId="LiveId" clId="{A2391831-58B5-4523-81BF-AC41C76F221F}" dt="2023-07-25T23:14:22.177" v="4400" actId="27636"/>
        <pc:sldMkLst>
          <pc:docMk/>
          <pc:sldMk cId="2642462304" sldId="290"/>
        </pc:sldMkLst>
        <pc:spChg chg="mod">
          <ac:chgData name="Ryan Klingensmith" userId="fc090c4b7b1b9389" providerId="LiveId" clId="{A2391831-58B5-4523-81BF-AC41C76F221F}" dt="2023-07-25T22:51:10.997" v="1865" actId="20577"/>
          <ac:spMkLst>
            <pc:docMk/>
            <pc:sldMk cId="2642462304" sldId="290"/>
            <ac:spMk id="2" creationId="{B0B9A7D9-635E-8F13-F473-6C4C19981EB1}"/>
          </ac:spMkLst>
        </pc:spChg>
        <pc:spChg chg="mod">
          <ac:chgData name="Ryan Klingensmith" userId="fc090c4b7b1b9389" providerId="LiveId" clId="{A2391831-58B5-4523-81BF-AC41C76F221F}" dt="2023-07-25T23:14:22.177" v="4400" actId="27636"/>
          <ac:spMkLst>
            <pc:docMk/>
            <pc:sldMk cId="2642462304" sldId="290"/>
            <ac:spMk id="3" creationId="{CE8AC639-21D3-96F2-C280-41921ECC3E9E}"/>
          </ac:spMkLst>
        </pc:spChg>
        <pc:spChg chg="del">
          <ac:chgData name="Ryan Klingensmith" userId="fc090c4b7b1b9389" providerId="LiveId" clId="{A2391831-58B5-4523-81BF-AC41C76F221F}" dt="2023-07-25T22:50:58.793" v="1861" actId="478"/>
          <ac:spMkLst>
            <pc:docMk/>
            <pc:sldMk cId="2642462304" sldId="290"/>
            <ac:spMk id="4" creationId="{17052F74-455B-CDA2-DF34-1E5E8996BD71}"/>
          </ac:spMkLst>
        </pc:spChg>
      </pc:sldChg>
      <pc:sldChg chg="new del">
        <pc:chgData name="Ryan Klingensmith" userId="fc090c4b7b1b9389" providerId="LiveId" clId="{A2391831-58B5-4523-81BF-AC41C76F221F}" dt="2023-07-25T22:50:39.143" v="1833" actId="47"/>
        <pc:sldMkLst>
          <pc:docMk/>
          <pc:sldMk cId="3683341576" sldId="290"/>
        </pc:sldMkLst>
      </pc:sldChg>
      <pc:sldChg chg="del">
        <pc:chgData name="Ryan Klingensmith" userId="fc090c4b7b1b9389" providerId="LiveId" clId="{A2391831-58B5-4523-81BF-AC41C76F221F}" dt="2023-07-25T22:10:34.994" v="32" actId="47"/>
        <pc:sldMkLst>
          <pc:docMk/>
          <pc:sldMk cId="718039681" sldId="291"/>
        </pc:sldMkLst>
      </pc:sldChg>
      <pc:sldChg chg="modSp new mod">
        <pc:chgData name="Ryan Klingensmith" userId="fc090c4b7b1b9389" providerId="LiveId" clId="{A2391831-58B5-4523-81BF-AC41C76F221F}" dt="2023-07-25T22:55:41.287" v="1898" actId="20577"/>
        <pc:sldMkLst>
          <pc:docMk/>
          <pc:sldMk cId="1536586136" sldId="291"/>
        </pc:sldMkLst>
        <pc:spChg chg="mod">
          <ac:chgData name="Ryan Klingensmith" userId="fc090c4b7b1b9389" providerId="LiveId" clId="{A2391831-58B5-4523-81BF-AC41C76F221F}" dt="2023-07-25T22:55:41.287" v="1898" actId="20577"/>
          <ac:spMkLst>
            <pc:docMk/>
            <pc:sldMk cId="1536586136" sldId="291"/>
            <ac:spMk id="2" creationId="{471C8694-EE5E-7073-06E0-B3F3EEEB06D4}"/>
          </ac:spMkLst>
        </pc:spChg>
      </pc:sldChg>
      <pc:sldChg chg="modSp new del mod">
        <pc:chgData name="Ryan Klingensmith" userId="fc090c4b7b1b9389" providerId="LiveId" clId="{A2391831-58B5-4523-81BF-AC41C76F221F}" dt="2023-07-25T22:55:49.609" v="1905" actId="680"/>
        <pc:sldMkLst>
          <pc:docMk/>
          <pc:sldMk cId="194087439" sldId="292"/>
        </pc:sldMkLst>
        <pc:spChg chg="mod">
          <ac:chgData name="Ryan Klingensmith" userId="fc090c4b7b1b9389" providerId="LiveId" clId="{A2391831-58B5-4523-81BF-AC41C76F221F}" dt="2023-07-25T22:55:48.421" v="1904" actId="20577"/>
          <ac:spMkLst>
            <pc:docMk/>
            <pc:sldMk cId="194087439" sldId="292"/>
            <ac:spMk id="2" creationId="{63CEA167-2B4A-5981-577C-9941B3E3C110}"/>
          </ac:spMkLst>
        </pc:spChg>
      </pc:sldChg>
      <pc:sldChg chg="del">
        <pc:chgData name="Ryan Klingensmith" userId="fc090c4b7b1b9389" providerId="LiveId" clId="{A2391831-58B5-4523-81BF-AC41C76F221F}" dt="2023-07-25T22:10:35.949" v="33" actId="47"/>
        <pc:sldMkLst>
          <pc:docMk/>
          <pc:sldMk cId="1575302151" sldId="292"/>
        </pc:sldMkLst>
      </pc:sldChg>
      <pc:sldChg chg="modSp new mod">
        <pc:chgData name="Ryan Klingensmith" userId="fc090c4b7b1b9389" providerId="LiveId" clId="{A2391831-58B5-4523-81BF-AC41C76F221F}" dt="2023-07-25T22:57:25.380" v="2124" actId="20577"/>
        <pc:sldMkLst>
          <pc:docMk/>
          <pc:sldMk cId="2059687269" sldId="292"/>
        </pc:sldMkLst>
        <pc:spChg chg="mod">
          <ac:chgData name="Ryan Klingensmith" userId="fc090c4b7b1b9389" providerId="LiveId" clId="{A2391831-58B5-4523-81BF-AC41C76F221F}" dt="2023-07-25T22:56:17.034" v="1930" actId="313"/>
          <ac:spMkLst>
            <pc:docMk/>
            <pc:sldMk cId="2059687269" sldId="292"/>
            <ac:spMk id="2" creationId="{F38B93FB-41D1-8321-1665-8BF8D1C18A43}"/>
          </ac:spMkLst>
        </pc:spChg>
        <pc:spChg chg="mod">
          <ac:chgData name="Ryan Klingensmith" userId="fc090c4b7b1b9389" providerId="LiveId" clId="{A2391831-58B5-4523-81BF-AC41C76F221F}" dt="2023-07-25T22:56:20.434" v="1940" actId="20577"/>
          <ac:spMkLst>
            <pc:docMk/>
            <pc:sldMk cId="2059687269" sldId="292"/>
            <ac:spMk id="3" creationId="{9637B64B-362E-CE5E-7AB8-58AE6E209746}"/>
          </ac:spMkLst>
        </pc:spChg>
        <pc:spChg chg="mod">
          <ac:chgData name="Ryan Klingensmith" userId="fc090c4b7b1b9389" providerId="LiveId" clId="{A2391831-58B5-4523-81BF-AC41C76F221F}" dt="2023-07-25T22:57:06.183" v="2064" actId="20577"/>
          <ac:spMkLst>
            <pc:docMk/>
            <pc:sldMk cId="2059687269" sldId="292"/>
            <ac:spMk id="4" creationId="{91A67DAF-37B0-8DB1-F632-C78A03424651}"/>
          </ac:spMkLst>
        </pc:spChg>
        <pc:spChg chg="mod">
          <ac:chgData name="Ryan Klingensmith" userId="fc090c4b7b1b9389" providerId="LiveId" clId="{A2391831-58B5-4523-81BF-AC41C76F221F}" dt="2023-07-25T22:56:23.987" v="1947" actId="20577"/>
          <ac:spMkLst>
            <pc:docMk/>
            <pc:sldMk cId="2059687269" sldId="292"/>
            <ac:spMk id="5" creationId="{FA4CE127-82BA-FD8A-D512-7914FDA13345}"/>
          </ac:spMkLst>
        </pc:spChg>
        <pc:spChg chg="mod">
          <ac:chgData name="Ryan Klingensmith" userId="fc090c4b7b1b9389" providerId="LiveId" clId="{A2391831-58B5-4523-81BF-AC41C76F221F}" dt="2023-07-25T22:57:25.380" v="2124" actId="20577"/>
          <ac:spMkLst>
            <pc:docMk/>
            <pc:sldMk cId="2059687269" sldId="292"/>
            <ac:spMk id="6" creationId="{00784D27-BDC3-9BAE-C1D0-8E925C1A3F9D}"/>
          </ac:spMkLst>
        </pc:spChg>
      </pc:sldChg>
      <pc:sldChg chg="del">
        <pc:chgData name="Ryan Klingensmith" userId="fc090c4b7b1b9389" providerId="LiveId" clId="{A2391831-58B5-4523-81BF-AC41C76F221F}" dt="2023-07-25T22:10:21.210" v="28" actId="47"/>
        <pc:sldMkLst>
          <pc:docMk/>
          <pc:sldMk cId="268255027" sldId="293"/>
        </pc:sldMkLst>
      </pc:sldChg>
      <pc:sldChg chg="modSp add mod">
        <pc:chgData name="Ryan Klingensmith" userId="fc090c4b7b1b9389" providerId="LiveId" clId="{A2391831-58B5-4523-81BF-AC41C76F221F}" dt="2023-07-25T22:58:09.979" v="2250" actId="20577"/>
        <pc:sldMkLst>
          <pc:docMk/>
          <pc:sldMk cId="3476243274" sldId="293"/>
        </pc:sldMkLst>
        <pc:spChg chg="mod">
          <ac:chgData name="Ryan Klingensmith" userId="fc090c4b7b1b9389" providerId="LiveId" clId="{A2391831-58B5-4523-81BF-AC41C76F221F}" dt="2023-07-25T22:57:32.004" v="2130" actId="20577"/>
          <ac:spMkLst>
            <pc:docMk/>
            <pc:sldMk cId="3476243274" sldId="293"/>
            <ac:spMk id="2" creationId="{F38B93FB-41D1-8321-1665-8BF8D1C18A43}"/>
          </ac:spMkLst>
        </pc:spChg>
        <pc:spChg chg="mod">
          <ac:chgData name="Ryan Klingensmith" userId="fc090c4b7b1b9389" providerId="LiveId" clId="{A2391831-58B5-4523-81BF-AC41C76F221F}" dt="2023-07-25T22:57:51.123" v="2192" actId="313"/>
          <ac:spMkLst>
            <pc:docMk/>
            <pc:sldMk cId="3476243274" sldId="293"/>
            <ac:spMk id="4" creationId="{91A67DAF-37B0-8DB1-F632-C78A03424651}"/>
          </ac:spMkLst>
        </pc:spChg>
        <pc:spChg chg="mod">
          <ac:chgData name="Ryan Klingensmith" userId="fc090c4b7b1b9389" providerId="LiveId" clId="{A2391831-58B5-4523-81BF-AC41C76F221F}" dt="2023-07-25T22:58:09.979" v="2250" actId="20577"/>
          <ac:spMkLst>
            <pc:docMk/>
            <pc:sldMk cId="3476243274" sldId="293"/>
            <ac:spMk id="6" creationId="{00784D27-BDC3-9BAE-C1D0-8E925C1A3F9D}"/>
          </ac:spMkLst>
        </pc:spChg>
      </pc:sldChg>
      <pc:sldChg chg="modSp add mod">
        <pc:chgData name="Ryan Klingensmith" userId="fc090c4b7b1b9389" providerId="LiveId" clId="{A2391831-58B5-4523-81BF-AC41C76F221F}" dt="2023-07-25T22:59:04.151" v="2409" actId="20577"/>
        <pc:sldMkLst>
          <pc:docMk/>
          <pc:sldMk cId="519230424" sldId="294"/>
        </pc:sldMkLst>
        <pc:spChg chg="mod">
          <ac:chgData name="Ryan Klingensmith" userId="fc090c4b7b1b9389" providerId="LiveId" clId="{A2391831-58B5-4523-81BF-AC41C76F221F}" dt="2023-07-25T22:58:18.921" v="2259" actId="20577"/>
          <ac:spMkLst>
            <pc:docMk/>
            <pc:sldMk cId="519230424" sldId="294"/>
            <ac:spMk id="2" creationId="{F38B93FB-41D1-8321-1665-8BF8D1C18A43}"/>
          </ac:spMkLst>
        </pc:spChg>
        <pc:spChg chg="mod">
          <ac:chgData name="Ryan Klingensmith" userId="fc090c4b7b1b9389" providerId="LiveId" clId="{A2391831-58B5-4523-81BF-AC41C76F221F}" dt="2023-07-25T22:58:41.871" v="2326" actId="20577"/>
          <ac:spMkLst>
            <pc:docMk/>
            <pc:sldMk cId="519230424" sldId="294"/>
            <ac:spMk id="4" creationId="{91A67DAF-37B0-8DB1-F632-C78A03424651}"/>
          </ac:spMkLst>
        </pc:spChg>
        <pc:spChg chg="mod">
          <ac:chgData name="Ryan Klingensmith" userId="fc090c4b7b1b9389" providerId="LiveId" clId="{A2391831-58B5-4523-81BF-AC41C76F221F}" dt="2023-07-25T22:59:04.151" v="2409" actId="20577"/>
          <ac:spMkLst>
            <pc:docMk/>
            <pc:sldMk cId="519230424" sldId="294"/>
            <ac:spMk id="6" creationId="{00784D27-BDC3-9BAE-C1D0-8E925C1A3F9D}"/>
          </ac:spMkLst>
        </pc:spChg>
      </pc:sldChg>
      <pc:sldChg chg="del">
        <pc:chgData name="Ryan Klingensmith" userId="fc090c4b7b1b9389" providerId="LiveId" clId="{A2391831-58B5-4523-81BF-AC41C76F221F}" dt="2023-07-25T22:10:10.577" v="27" actId="47"/>
        <pc:sldMkLst>
          <pc:docMk/>
          <pc:sldMk cId="2628863655" sldId="294"/>
        </pc:sldMkLst>
      </pc:sldChg>
      <pc:sldChg chg="modSp new mod">
        <pc:chgData name="Ryan Klingensmith" userId="fc090c4b7b1b9389" providerId="LiveId" clId="{A2391831-58B5-4523-81BF-AC41C76F221F}" dt="2023-07-25T22:59:15.720" v="2427" actId="20577"/>
        <pc:sldMkLst>
          <pc:docMk/>
          <pc:sldMk cId="344131402" sldId="295"/>
        </pc:sldMkLst>
        <pc:spChg chg="mod">
          <ac:chgData name="Ryan Klingensmith" userId="fc090c4b7b1b9389" providerId="LiveId" clId="{A2391831-58B5-4523-81BF-AC41C76F221F}" dt="2023-07-25T22:59:15.720" v="2427" actId="20577"/>
          <ac:spMkLst>
            <pc:docMk/>
            <pc:sldMk cId="344131402" sldId="295"/>
            <ac:spMk id="2" creationId="{54DE4139-5E2F-43CA-7B47-50536E436B30}"/>
          </ac:spMkLst>
        </pc:spChg>
      </pc:sldChg>
      <pc:sldChg chg="del">
        <pc:chgData name="Ryan Klingensmith" userId="fc090c4b7b1b9389" providerId="LiveId" clId="{A2391831-58B5-4523-81BF-AC41C76F221F}" dt="2023-07-25T22:10:10.577" v="27" actId="47"/>
        <pc:sldMkLst>
          <pc:docMk/>
          <pc:sldMk cId="1110145785" sldId="295"/>
        </pc:sldMkLst>
      </pc:sldChg>
      <pc:sldChg chg="del">
        <pc:chgData name="Ryan Klingensmith" userId="fc090c4b7b1b9389" providerId="LiveId" clId="{A2391831-58B5-4523-81BF-AC41C76F221F}" dt="2023-07-25T22:10:10.577" v="27" actId="47"/>
        <pc:sldMkLst>
          <pc:docMk/>
          <pc:sldMk cId="1684610468" sldId="296"/>
        </pc:sldMkLst>
      </pc:sldChg>
      <pc:sldChg chg="modSp new mod">
        <pc:chgData name="Ryan Klingensmith" userId="fc090c4b7b1b9389" providerId="LiveId" clId="{A2391831-58B5-4523-81BF-AC41C76F221F}" dt="2023-07-25T22:59:26.961" v="2450" actId="20577"/>
        <pc:sldMkLst>
          <pc:docMk/>
          <pc:sldMk cId="3963787287" sldId="296"/>
        </pc:sldMkLst>
        <pc:spChg chg="mod">
          <ac:chgData name="Ryan Klingensmith" userId="fc090c4b7b1b9389" providerId="LiveId" clId="{A2391831-58B5-4523-81BF-AC41C76F221F}" dt="2023-07-25T22:59:26.961" v="2450" actId="20577"/>
          <ac:spMkLst>
            <pc:docMk/>
            <pc:sldMk cId="3963787287" sldId="296"/>
            <ac:spMk id="2" creationId="{440B94D0-0868-1525-AB29-6E32A4A52CFB}"/>
          </ac:spMkLst>
        </pc:spChg>
      </pc:sldChg>
      <pc:sldChg chg="del">
        <pc:chgData name="Ryan Klingensmith" userId="fc090c4b7b1b9389" providerId="LiveId" clId="{A2391831-58B5-4523-81BF-AC41C76F221F}" dt="2023-07-25T22:10:10.577" v="27" actId="47"/>
        <pc:sldMkLst>
          <pc:docMk/>
          <pc:sldMk cId="540053734" sldId="297"/>
        </pc:sldMkLst>
      </pc:sldChg>
      <pc:sldChg chg="modSp new mod">
        <pc:chgData name="Ryan Klingensmith" userId="fc090c4b7b1b9389" providerId="LiveId" clId="{A2391831-58B5-4523-81BF-AC41C76F221F}" dt="2023-07-25T22:59:33.078" v="2458" actId="20577"/>
        <pc:sldMkLst>
          <pc:docMk/>
          <pc:sldMk cId="2875243527" sldId="297"/>
        </pc:sldMkLst>
        <pc:spChg chg="mod">
          <ac:chgData name="Ryan Klingensmith" userId="fc090c4b7b1b9389" providerId="LiveId" clId="{A2391831-58B5-4523-81BF-AC41C76F221F}" dt="2023-07-25T22:59:33.078" v="2458" actId="20577"/>
          <ac:spMkLst>
            <pc:docMk/>
            <pc:sldMk cId="2875243527" sldId="297"/>
            <ac:spMk id="2" creationId="{2373458B-5FEB-80BF-02EB-B78B96E4A59D}"/>
          </ac:spMkLst>
        </pc:spChg>
      </pc:sldChg>
      <pc:sldChg chg="new del">
        <pc:chgData name="Ryan Klingensmith" userId="fc090c4b7b1b9389" providerId="LiveId" clId="{A2391831-58B5-4523-81BF-AC41C76F221F}" dt="2023-07-25T23:00:03.643" v="2460" actId="47"/>
        <pc:sldMkLst>
          <pc:docMk/>
          <pc:sldMk cId="2550095420" sldId="298"/>
        </pc:sldMkLst>
      </pc:sldChg>
      <pc:sldChg chg="modSp add mod">
        <pc:chgData name="Ryan Klingensmith" userId="fc090c4b7b1b9389" providerId="LiveId" clId="{A2391831-58B5-4523-81BF-AC41C76F221F}" dt="2023-07-25T23:01:37.831" v="2959" actId="20577"/>
        <pc:sldMkLst>
          <pc:docMk/>
          <pc:sldMk cId="3635862360" sldId="298"/>
        </pc:sldMkLst>
        <pc:spChg chg="mod">
          <ac:chgData name="Ryan Klingensmith" userId="fc090c4b7b1b9389" providerId="LiveId" clId="{A2391831-58B5-4523-81BF-AC41C76F221F}" dt="2023-07-25T23:00:15.278" v="2491" actId="20577"/>
          <ac:spMkLst>
            <pc:docMk/>
            <pc:sldMk cId="3635862360" sldId="298"/>
            <ac:spMk id="2" creationId="{B0B9A7D9-635E-8F13-F473-6C4C19981EB1}"/>
          </ac:spMkLst>
        </pc:spChg>
        <pc:spChg chg="mod">
          <ac:chgData name="Ryan Klingensmith" userId="fc090c4b7b1b9389" providerId="LiveId" clId="{A2391831-58B5-4523-81BF-AC41C76F221F}" dt="2023-07-25T23:01:37.831" v="2959" actId="20577"/>
          <ac:spMkLst>
            <pc:docMk/>
            <pc:sldMk cId="3635862360" sldId="298"/>
            <ac:spMk id="3" creationId="{CE8AC639-21D3-96F2-C280-41921ECC3E9E}"/>
          </ac:spMkLst>
        </pc:spChg>
      </pc:sldChg>
      <pc:sldChg chg="del">
        <pc:chgData name="Ryan Klingensmith" userId="fc090c4b7b1b9389" providerId="LiveId" clId="{A2391831-58B5-4523-81BF-AC41C76F221F}" dt="2023-07-25T22:10:10.577" v="27" actId="47"/>
        <pc:sldMkLst>
          <pc:docMk/>
          <pc:sldMk cId="4158893566" sldId="298"/>
        </pc:sldMkLst>
      </pc:sldChg>
      <pc:sldChg chg="del">
        <pc:chgData name="Ryan Klingensmith" userId="fc090c4b7b1b9389" providerId="LiveId" clId="{A2391831-58B5-4523-81BF-AC41C76F221F}" dt="2023-07-25T22:10:10.577" v="27" actId="47"/>
        <pc:sldMkLst>
          <pc:docMk/>
          <pc:sldMk cId="1392289832" sldId="299"/>
        </pc:sldMkLst>
      </pc:sldChg>
      <pc:sldChg chg="modSp add mod">
        <pc:chgData name="Ryan Klingensmith" userId="fc090c4b7b1b9389" providerId="LiveId" clId="{A2391831-58B5-4523-81BF-AC41C76F221F}" dt="2023-07-25T23:03:09.387" v="3287" actId="20577"/>
        <pc:sldMkLst>
          <pc:docMk/>
          <pc:sldMk cId="2549612374" sldId="299"/>
        </pc:sldMkLst>
        <pc:spChg chg="mod">
          <ac:chgData name="Ryan Klingensmith" userId="fc090c4b7b1b9389" providerId="LiveId" clId="{A2391831-58B5-4523-81BF-AC41C76F221F}" dt="2023-07-25T23:01:55.893" v="2967" actId="20577"/>
          <ac:spMkLst>
            <pc:docMk/>
            <pc:sldMk cId="2549612374" sldId="299"/>
            <ac:spMk id="2" creationId="{B0B9A7D9-635E-8F13-F473-6C4C19981EB1}"/>
          </ac:spMkLst>
        </pc:spChg>
        <pc:spChg chg="mod">
          <ac:chgData name="Ryan Klingensmith" userId="fc090c4b7b1b9389" providerId="LiveId" clId="{A2391831-58B5-4523-81BF-AC41C76F221F}" dt="2023-07-25T23:03:09.387" v="3287" actId="20577"/>
          <ac:spMkLst>
            <pc:docMk/>
            <pc:sldMk cId="2549612374" sldId="299"/>
            <ac:spMk id="3" creationId="{CE8AC639-21D3-96F2-C280-41921ECC3E9E}"/>
          </ac:spMkLst>
        </pc:spChg>
      </pc:sldChg>
      <pc:sldChg chg="del">
        <pc:chgData name="Ryan Klingensmith" userId="fc090c4b7b1b9389" providerId="LiveId" clId="{A2391831-58B5-4523-81BF-AC41C76F221F}" dt="2023-07-25T22:10:10.577" v="27" actId="47"/>
        <pc:sldMkLst>
          <pc:docMk/>
          <pc:sldMk cId="1238824005" sldId="300"/>
        </pc:sldMkLst>
      </pc:sldChg>
      <pc:sldChg chg="modSp add mod">
        <pc:chgData name="Ryan Klingensmith" userId="fc090c4b7b1b9389" providerId="LiveId" clId="{A2391831-58B5-4523-81BF-AC41C76F221F}" dt="2023-07-25T23:09:42.204" v="4105" actId="20577"/>
        <pc:sldMkLst>
          <pc:docMk/>
          <pc:sldMk cId="3357940570" sldId="300"/>
        </pc:sldMkLst>
        <pc:spChg chg="mod">
          <ac:chgData name="Ryan Klingensmith" userId="fc090c4b7b1b9389" providerId="LiveId" clId="{A2391831-58B5-4523-81BF-AC41C76F221F}" dt="2023-07-25T23:06:06.470" v="3355" actId="20577"/>
          <ac:spMkLst>
            <pc:docMk/>
            <pc:sldMk cId="3357940570" sldId="300"/>
            <ac:spMk id="2" creationId="{B0B9A7D9-635E-8F13-F473-6C4C19981EB1}"/>
          </ac:spMkLst>
        </pc:spChg>
        <pc:spChg chg="mod">
          <ac:chgData name="Ryan Klingensmith" userId="fc090c4b7b1b9389" providerId="LiveId" clId="{A2391831-58B5-4523-81BF-AC41C76F221F}" dt="2023-07-25T23:09:42.204" v="4105" actId="20577"/>
          <ac:spMkLst>
            <pc:docMk/>
            <pc:sldMk cId="3357940570" sldId="300"/>
            <ac:spMk id="3" creationId="{CE8AC639-21D3-96F2-C280-41921ECC3E9E}"/>
          </ac:spMkLst>
        </pc:spChg>
      </pc:sldChg>
      <pc:sldChg chg="addSp delSp modSp add mod">
        <pc:chgData name="Ryan Klingensmith" userId="fc090c4b7b1b9389" providerId="LiveId" clId="{A2391831-58B5-4523-81BF-AC41C76F221F}" dt="2023-07-25T23:10:42.828" v="4137"/>
        <pc:sldMkLst>
          <pc:docMk/>
          <pc:sldMk cId="658530179" sldId="301"/>
        </pc:sldMkLst>
        <pc:spChg chg="mod">
          <ac:chgData name="Ryan Klingensmith" userId="fc090c4b7b1b9389" providerId="LiveId" clId="{A2391831-58B5-4523-81BF-AC41C76F221F}" dt="2023-07-25T23:10:24.672" v="4134" actId="20577"/>
          <ac:spMkLst>
            <pc:docMk/>
            <pc:sldMk cId="658530179" sldId="301"/>
            <ac:spMk id="2" creationId="{B0B9A7D9-635E-8F13-F473-6C4C19981EB1}"/>
          </ac:spMkLst>
        </pc:spChg>
        <pc:spChg chg="del">
          <ac:chgData name="Ryan Klingensmith" userId="fc090c4b7b1b9389" providerId="LiveId" clId="{A2391831-58B5-4523-81BF-AC41C76F221F}" dt="2023-07-25T23:10:35.012" v="4136" actId="478"/>
          <ac:spMkLst>
            <pc:docMk/>
            <pc:sldMk cId="658530179" sldId="301"/>
            <ac:spMk id="3" creationId="{CE8AC639-21D3-96F2-C280-41921ECC3E9E}"/>
          </ac:spMkLst>
        </pc:spChg>
        <pc:spChg chg="add del mod">
          <ac:chgData name="Ryan Klingensmith" userId="fc090c4b7b1b9389" providerId="LiveId" clId="{A2391831-58B5-4523-81BF-AC41C76F221F}" dt="2023-07-25T23:10:42.828" v="4137"/>
          <ac:spMkLst>
            <pc:docMk/>
            <pc:sldMk cId="658530179" sldId="301"/>
            <ac:spMk id="4" creationId="{7EA67D43-7E8C-3EFB-81E9-744EFFE3F7D0}"/>
          </ac:spMkLst>
        </pc:spChg>
        <pc:picChg chg="add del">
          <ac:chgData name="Ryan Klingensmith" userId="fc090c4b7b1b9389" providerId="LiveId" clId="{A2391831-58B5-4523-81BF-AC41C76F221F}" dt="2023-07-25T23:10:35.012" v="4136" actId="478"/>
          <ac:picMkLst>
            <pc:docMk/>
            <pc:sldMk cId="658530179" sldId="301"/>
            <ac:picMk id="2050" creationId="{CE76C5AC-54B7-E1BB-8113-C014AB2EF5DE}"/>
          </ac:picMkLst>
        </pc:picChg>
        <pc:picChg chg="add mod">
          <ac:chgData name="Ryan Klingensmith" userId="fc090c4b7b1b9389" providerId="LiveId" clId="{A2391831-58B5-4523-81BF-AC41C76F221F}" dt="2023-07-25T23:10:42.828" v="4137"/>
          <ac:picMkLst>
            <pc:docMk/>
            <pc:sldMk cId="658530179" sldId="301"/>
            <ac:picMk id="2052" creationId="{C1B044CB-3F79-55EE-B9B1-E4D875F0DFE9}"/>
          </ac:picMkLst>
        </pc:picChg>
      </pc:sldChg>
      <pc:sldChg chg="del">
        <pc:chgData name="Ryan Klingensmith" userId="fc090c4b7b1b9389" providerId="LiveId" clId="{A2391831-58B5-4523-81BF-AC41C76F221F}" dt="2023-07-25T22:10:10.577" v="27" actId="47"/>
        <pc:sldMkLst>
          <pc:docMk/>
          <pc:sldMk cId="3557853872" sldId="301"/>
        </pc:sldMkLst>
      </pc:sldChg>
      <pc:sldChg chg="modSp add mod">
        <pc:chgData name="Ryan Klingensmith" userId="fc090c4b7b1b9389" providerId="LiveId" clId="{A2391831-58B5-4523-81BF-AC41C76F221F}" dt="2023-07-25T23:19:30.711" v="4924" actId="20577"/>
        <pc:sldMkLst>
          <pc:docMk/>
          <pc:sldMk cId="1910273669" sldId="302"/>
        </pc:sldMkLst>
        <pc:spChg chg="mod">
          <ac:chgData name="Ryan Klingensmith" userId="fc090c4b7b1b9389" providerId="LiveId" clId="{A2391831-58B5-4523-81BF-AC41C76F221F}" dt="2023-07-25T23:14:36.230" v="4402" actId="20577"/>
          <ac:spMkLst>
            <pc:docMk/>
            <pc:sldMk cId="1910273669" sldId="302"/>
            <ac:spMk id="2" creationId="{B0B9A7D9-635E-8F13-F473-6C4C19981EB1}"/>
          </ac:spMkLst>
        </pc:spChg>
        <pc:spChg chg="mod">
          <ac:chgData name="Ryan Klingensmith" userId="fc090c4b7b1b9389" providerId="LiveId" clId="{A2391831-58B5-4523-81BF-AC41C76F221F}" dt="2023-07-25T23:19:30.711" v="4924" actId="20577"/>
          <ac:spMkLst>
            <pc:docMk/>
            <pc:sldMk cId="1910273669" sldId="302"/>
            <ac:spMk id="3" creationId="{CE8AC639-21D3-96F2-C280-41921ECC3E9E}"/>
          </ac:spMkLst>
        </pc:spChg>
      </pc:sldChg>
      <pc:sldChg chg="del">
        <pc:chgData name="Ryan Klingensmith" userId="fc090c4b7b1b9389" providerId="LiveId" clId="{A2391831-58B5-4523-81BF-AC41C76F221F}" dt="2023-07-25T22:10:10.577" v="27" actId="47"/>
        <pc:sldMkLst>
          <pc:docMk/>
          <pc:sldMk cId="3745838732" sldId="302"/>
        </pc:sldMkLst>
      </pc:sldChg>
      <pc:sldChg chg="modSp add mod">
        <pc:chgData name="Ryan Klingensmith" userId="fc090c4b7b1b9389" providerId="LiveId" clId="{A2391831-58B5-4523-81BF-AC41C76F221F}" dt="2023-07-25T23:19:06.400" v="4923" actId="20577"/>
        <pc:sldMkLst>
          <pc:docMk/>
          <pc:sldMk cId="336831617" sldId="303"/>
        </pc:sldMkLst>
        <pc:spChg chg="mod">
          <ac:chgData name="Ryan Klingensmith" userId="fc090c4b7b1b9389" providerId="LiveId" clId="{A2391831-58B5-4523-81BF-AC41C76F221F}" dt="2023-07-25T23:17:21.915" v="4655" actId="20577"/>
          <ac:spMkLst>
            <pc:docMk/>
            <pc:sldMk cId="336831617" sldId="303"/>
            <ac:spMk id="2" creationId="{B0B9A7D9-635E-8F13-F473-6C4C19981EB1}"/>
          </ac:spMkLst>
        </pc:spChg>
        <pc:spChg chg="mod">
          <ac:chgData name="Ryan Klingensmith" userId="fc090c4b7b1b9389" providerId="LiveId" clId="{A2391831-58B5-4523-81BF-AC41C76F221F}" dt="2023-07-25T23:19:06.400" v="4923" actId="20577"/>
          <ac:spMkLst>
            <pc:docMk/>
            <pc:sldMk cId="336831617" sldId="303"/>
            <ac:spMk id="3" creationId="{CE8AC639-21D3-96F2-C280-41921ECC3E9E}"/>
          </ac:spMkLst>
        </pc:spChg>
      </pc:sldChg>
      <pc:sldChg chg="del">
        <pc:chgData name="Ryan Klingensmith" userId="fc090c4b7b1b9389" providerId="LiveId" clId="{A2391831-58B5-4523-81BF-AC41C76F221F}" dt="2023-07-25T22:10:28.334" v="29" actId="47"/>
        <pc:sldMkLst>
          <pc:docMk/>
          <pc:sldMk cId="648546472" sldId="303"/>
        </pc:sldMkLst>
      </pc:sldChg>
      <pc:sldChg chg="del">
        <pc:chgData name="Ryan Klingensmith" userId="fc090c4b7b1b9389" providerId="LiveId" clId="{A2391831-58B5-4523-81BF-AC41C76F221F}" dt="2023-07-25T22:10:28.334" v="29" actId="47"/>
        <pc:sldMkLst>
          <pc:docMk/>
          <pc:sldMk cId="3282132360" sldId="30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7/25/2023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7/25/2023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7/25/2023</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7/25/2023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7/25/2023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7/25/2023</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7/25/2023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7/25/2023</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7/25/2023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7/25/2023</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7/25/2023</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7/25/2023</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7/25/2023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7/25/2023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7/25/2023</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4" y="1905000"/>
            <a:ext cx="9601198" cy="2667000"/>
          </a:xfrm>
        </p:spPr>
        <p:txBody>
          <a:bodyPr/>
          <a:lstStyle/>
          <a:p>
            <a:r>
              <a:rPr lang="en-US" dirty="0"/>
              <a:t>Architecture and Design Presentation</a:t>
            </a:r>
          </a:p>
        </p:txBody>
      </p:sp>
      <p:sp>
        <p:nvSpPr>
          <p:cNvPr id="3" name="Content Placeholder 2"/>
          <p:cNvSpPr>
            <a:spLocks noGrp="1"/>
          </p:cNvSpPr>
          <p:nvPr>
            <p:ph type="subTitle" idx="1"/>
          </p:nvPr>
        </p:nvSpPr>
        <p:spPr/>
        <p:txBody>
          <a:bodyPr/>
          <a:lstStyle/>
          <a:p>
            <a:r>
              <a:rPr lang="en-US" dirty="0"/>
              <a:t>SplitSmart | Ryan Klingensmith &amp; Dominic Baughman | CIS 376</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Significant Use Case Descriptions (1)</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a:xfrm>
            <a:off x="1522876" y="1905000"/>
            <a:ext cx="9143538" cy="4267200"/>
          </a:xfrm>
        </p:spPr>
        <p:txBody>
          <a:bodyPr>
            <a:normAutofit/>
          </a:bodyPr>
          <a:lstStyle/>
          <a:p>
            <a:pPr marL="0" indent="0" rtl="0" fontAlgn="base">
              <a:spcBef>
                <a:spcPts val="0"/>
              </a:spcBef>
              <a:spcAft>
                <a:spcPts val="0"/>
              </a:spcAft>
              <a:buNone/>
            </a:pPr>
            <a:r>
              <a:rPr lang="en-US" dirty="0"/>
              <a:t>Create User Account</a:t>
            </a:r>
          </a:p>
          <a:p>
            <a:pPr marL="742950" lvl="1" indent="-285750" rtl="0" fontAlgn="base">
              <a:spcBef>
                <a:spcPts val="0"/>
              </a:spcBef>
              <a:spcAft>
                <a:spcPts val="0"/>
              </a:spcAft>
              <a:buFont typeface="Arial" panose="020B0604020202020204" pitchFamily="34" charset="0"/>
              <a:buChar char="•"/>
            </a:pPr>
            <a:r>
              <a:rPr lang="en-US" sz="2400" dirty="0"/>
              <a:t>Register and establish personal accounts within the application. Users are prompted to enter their brief personal details and create login credentials. The user must create an account in order to login and use the application. </a:t>
            </a:r>
          </a:p>
          <a:p>
            <a:pPr marL="742950" lvl="1" indent="-285750" rtl="0" fontAlgn="base">
              <a:spcBef>
                <a:spcPts val="0"/>
              </a:spcBef>
              <a:spcAft>
                <a:spcPts val="0"/>
              </a:spcAft>
              <a:buFont typeface="Arial" panose="020B0604020202020204" pitchFamily="34" charset="0"/>
              <a:buChar char="•"/>
            </a:pPr>
            <a:endParaRPr lang="en-US" sz="2400" dirty="0"/>
          </a:p>
          <a:p>
            <a:pPr marL="0" indent="0" fontAlgn="base">
              <a:spcBef>
                <a:spcPts val="0"/>
              </a:spcBef>
              <a:buNone/>
            </a:pPr>
            <a:r>
              <a:rPr lang="en-US" dirty="0"/>
              <a:t>Login to User Account</a:t>
            </a:r>
          </a:p>
          <a:p>
            <a:pPr marL="742950" lvl="1" indent="-285750" fontAlgn="base">
              <a:spcBef>
                <a:spcPts val="0"/>
              </a:spcBef>
              <a:buFont typeface="Arial" panose="020B0604020202020204" pitchFamily="34" charset="0"/>
              <a:buChar char="•"/>
            </a:pPr>
            <a:r>
              <a:rPr lang="en-US" sz="2400" dirty="0"/>
              <a:t>Allows registered users of the application to securely access their personal accounts via their login credentials. Users are prompted to enter their account credentials to login to the application. Successful login grants the user the ability to access and use the application as intended.</a:t>
            </a:r>
          </a:p>
          <a:p>
            <a:pPr marL="182880" indent="0" fontAlgn="base">
              <a:spcBef>
                <a:spcPts val="0"/>
              </a:spcBef>
              <a:buNone/>
            </a:pPr>
            <a:endParaRPr lang="en-US" sz="3200" dirty="0"/>
          </a:p>
          <a:p>
            <a:pPr marL="0" indent="0">
              <a:buNone/>
            </a:pPr>
            <a:endParaRPr lang="en-US" u="sng" dirty="0"/>
          </a:p>
        </p:txBody>
      </p:sp>
    </p:spTree>
    <p:extLst>
      <p:ext uri="{BB962C8B-B14F-4D97-AF65-F5344CB8AC3E}">
        <p14:creationId xmlns:p14="http://schemas.microsoft.com/office/powerpoint/2010/main" val="2642462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Significant Use Case Descriptions (2)</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a:xfrm>
            <a:off x="1522876" y="1905000"/>
            <a:ext cx="9143538" cy="4267200"/>
          </a:xfrm>
        </p:spPr>
        <p:txBody>
          <a:bodyPr>
            <a:normAutofit/>
          </a:bodyPr>
          <a:lstStyle/>
          <a:p>
            <a:pPr marL="0" indent="0" rtl="0" fontAlgn="base">
              <a:spcBef>
                <a:spcPts val="0"/>
              </a:spcBef>
              <a:spcAft>
                <a:spcPts val="0"/>
              </a:spcAft>
              <a:buNone/>
            </a:pPr>
            <a:r>
              <a:rPr lang="en-US" dirty="0"/>
              <a:t>Create Group</a:t>
            </a:r>
          </a:p>
          <a:p>
            <a:pPr marL="742950" lvl="1" indent="-285750" rtl="0" fontAlgn="base">
              <a:spcBef>
                <a:spcPts val="0"/>
              </a:spcBef>
              <a:spcAft>
                <a:spcPts val="0"/>
              </a:spcAft>
              <a:buFont typeface="Arial" panose="020B0604020202020204" pitchFamily="34" charset="0"/>
              <a:buChar char="•"/>
            </a:pPr>
            <a:r>
              <a:rPr lang="en-US" sz="2400" dirty="0"/>
              <a:t>Allows users to create groups in which expenses can be shared between members. Users are prompted to enter the usernames of desired members or select them from a dropdown menu. Users will be able to create shared expenses and track payments.</a:t>
            </a:r>
          </a:p>
          <a:p>
            <a:pPr marL="742950" lvl="1" indent="-285750" rtl="0" fontAlgn="base">
              <a:spcBef>
                <a:spcPts val="0"/>
              </a:spcBef>
              <a:spcAft>
                <a:spcPts val="0"/>
              </a:spcAft>
              <a:buFont typeface="Arial" panose="020B0604020202020204" pitchFamily="34" charset="0"/>
              <a:buChar char="•"/>
            </a:pPr>
            <a:endParaRPr lang="en-US" sz="2400" dirty="0"/>
          </a:p>
          <a:p>
            <a:pPr marL="0" indent="0" fontAlgn="base">
              <a:spcBef>
                <a:spcPts val="0"/>
              </a:spcBef>
              <a:buNone/>
            </a:pPr>
            <a:r>
              <a:rPr lang="en-US" dirty="0"/>
              <a:t>Create Expense</a:t>
            </a:r>
          </a:p>
          <a:p>
            <a:pPr marL="742950" lvl="1" indent="-285750" fontAlgn="base">
              <a:spcBef>
                <a:spcPts val="0"/>
              </a:spcBef>
              <a:buFont typeface="Arial" panose="020B0604020202020204" pitchFamily="34" charset="0"/>
              <a:buChar char="•"/>
            </a:pPr>
            <a:r>
              <a:rPr lang="en-US" sz="2400" dirty="0"/>
              <a:t>Allows users to create expenses and monitor corresponding payments within the desired group. Users can adjust settings and informational fields, as necessary. Expenses will then be subject to review by applicable parties.</a:t>
            </a:r>
            <a:endParaRPr lang="en-US" sz="3200" dirty="0"/>
          </a:p>
          <a:p>
            <a:pPr marL="0" indent="0">
              <a:buNone/>
            </a:pPr>
            <a:endParaRPr lang="en-US" u="sng" dirty="0"/>
          </a:p>
        </p:txBody>
      </p:sp>
    </p:spTree>
    <p:extLst>
      <p:ext uri="{BB962C8B-B14F-4D97-AF65-F5344CB8AC3E}">
        <p14:creationId xmlns:p14="http://schemas.microsoft.com/office/powerpoint/2010/main" val="1910273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Significant Use Case Descriptions (3)</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a:xfrm>
            <a:off x="1522876" y="1905000"/>
            <a:ext cx="9143538" cy="4267200"/>
          </a:xfrm>
        </p:spPr>
        <p:txBody>
          <a:bodyPr>
            <a:normAutofit/>
          </a:bodyPr>
          <a:lstStyle/>
          <a:p>
            <a:pPr marL="0" indent="0" fontAlgn="base">
              <a:spcBef>
                <a:spcPts val="0"/>
              </a:spcBef>
              <a:buNone/>
            </a:pPr>
            <a:r>
              <a:rPr lang="en-US" dirty="0"/>
              <a:t>Accept Expense</a:t>
            </a:r>
          </a:p>
          <a:p>
            <a:pPr marL="742950" lvl="1" indent="-285750" fontAlgn="base">
              <a:spcBef>
                <a:spcPts val="0"/>
              </a:spcBef>
              <a:buFont typeface="Arial" panose="020B0604020202020204" pitchFamily="34" charset="0"/>
              <a:buChar char="•"/>
            </a:pPr>
            <a:r>
              <a:rPr lang="en-US" sz="2400" dirty="0"/>
              <a:t>Allows users to accept pending expenses created by other users and handle payments accordingly. After accepting expenses, payments will be automatically processed, sent, and summarized within reports.</a:t>
            </a:r>
            <a:endParaRPr lang="en-US" sz="3200" dirty="0"/>
          </a:p>
          <a:p>
            <a:pPr marL="0" indent="0">
              <a:buNone/>
            </a:pPr>
            <a:endParaRPr lang="en-US" u="sng" dirty="0"/>
          </a:p>
        </p:txBody>
      </p:sp>
    </p:spTree>
    <p:extLst>
      <p:ext uri="{BB962C8B-B14F-4D97-AF65-F5344CB8AC3E}">
        <p14:creationId xmlns:p14="http://schemas.microsoft.com/office/powerpoint/2010/main" val="336831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8694-EE5E-7073-06E0-B3F3EEEB06D4}"/>
              </a:ext>
            </a:extLst>
          </p:cNvPr>
          <p:cNvSpPr>
            <a:spLocks noGrp="1"/>
          </p:cNvSpPr>
          <p:nvPr>
            <p:ph type="title"/>
          </p:nvPr>
        </p:nvSpPr>
        <p:spPr/>
        <p:txBody>
          <a:bodyPr/>
          <a:lstStyle/>
          <a:p>
            <a:r>
              <a:rPr lang="en-US" dirty="0"/>
              <a:t>Logical View</a:t>
            </a:r>
          </a:p>
        </p:txBody>
      </p:sp>
      <p:sp>
        <p:nvSpPr>
          <p:cNvPr id="3" name="Text Placeholder 2">
            <a:extLst>
              <a:ext uri="{FF2B5EF4-FFF2-40B4-BE49-F238E27FC236}">
                <a16:creationId xmlns:a16="http://schemas.microsoft.com/office/drawing/2014/main" id="{2925BD12-9AD6-277D-8AC2-B55E054F8D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658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93FB-41D1-8321-1665-8BF8D1C18A43}"/>
              </a:ext>
            </a:extLst>
          </p:cNvPr>
          <p:cNvSpPr>
            <a:spLocks noGrp="1"/>
          </p:cNvSpPr>
          <p:nvPr>
            <p:ph type="title"/>
          </p:nvPr>
        </p:nvSpPr>
        <p:spPr/>
        <p:txBody>
          <a:bodyPr/>
          <a:lstStyle/>
          <a:p>
            <a:r>
              <a:rPr lang="en-US" dirty="0"/>
              <a:t>“User” Class</a:t>
            </a:r>
          </a:p>
        </p:txBody>
      </p:sp>
      <p:sp>
        <p:nvSpPr>
          <p:cNvPr id="3" name="Text Placeholder 2">
            <a:extLst>
              <a:ext uri="{FF2B5EF4-FFF2-40B4-BE49-F238E27FC236}">
                <a16:creationId xmlns:a16="http://schemas.microsoft.com/office/drawing/2014/main" id="{9637B64B-362E-CE5E-7AB8-58AE6E209746}"/>
              </a:ext>
            </a:extLst>
          </p:cNvPr>
          <p:cNvSpPr>
            <a:spLocks noGrp="1"/>
          </p:cNvSpPr>
          <p:nvPr>
            <p:ph type="body" idx="1"/>
          </p:nvPr>
        </p:nvSpPr>
        <p:spPr/>
        <p:txBody>
          <a:bodyPr/>
          <a:lstStyle/>
          <a:p>
            <a:r>
              <a:rPr lang="en-US" dirty="0"/>
              <a:t>Attributes</a:t>
            </a:r>
          </a:p>
        </p:txBody>
      </p:sp>
      <p:sp>
        <p:nvSpPr>
          <p:cNvPr id="4" name="Content Placeholder 3">
            <a:extLst>
              <a:ext uri="{FF2B5EF4-FFF2-40B4-BE49-F238E27FC236}">
                <a16:creationId xmlns:a16="http://schemas.microsoft.com/office/drawing/2014/main" id="{91A67DAF-37B0-8DB1-F632-C78A03424651}"/>
              </a:ext>
            </a:extLst>
          </p:cNvPr>
          <p:cNvSpPr>
            <a:spLocks noGrp="1"/>
          </p:cNvSpPr>
          <p:nvPr>
            <p:ph sz="half" idx="2"/>
          </p:nvPr>
        </p:nvSpPr>
        <p:spPr/>
        <p:txBody>
          <a:bodyPr/>
          <a:lstStyle/>
          <a:p>
            <a:r>
              <a:rPr lang="en-US" dirty="0"/>
              <a:t>Username</a:t>
            </a:r>
          </a:p>
          <a:p>
            <a:r>
              <a:rPr lang="en-US" dirty="0"/>
              <a:t>Password</a:t>
            </a:r>
          </a:p>
          <a:p>
            <a:r>
              <a:rPr lang="en-US" dirty="0"/>
              <a:t>Email</a:t>
            </a:r>
          </a:p>
          <a:p>
            <a:r>
              <a:rPr lang="en-US" dirty="0"/>
              <a:t>D.O.B.</a:t>
            </a:r>
          </a:p>
          <a:p>
            <a:r>
              <a:rPr lang="en-US" dirty="0"/>
              <a:t>Address</a:t>
            </a:r>
          </a:p>
          <a:p>
            <a:r>
              <a:rPr lang="en-US" dirty="0"/>
              <a:t>Preferred Currency</a:t>
            </a:r>
          </a:p>
          <a:p>
            <a:r>
              <a:rPr lang="en-US" dirty="0"/>
              <a:t>Date Joined</a:t>
            </a:r>
          </a:p>
        </p:txBody>
      </p:sp>
      <p:sp>
        <p:nvSpPr>
          <p:cNvPr id="5" name="Text Placeholder 4">
            <a:extLst>
              <a:ext uri="{FF2B5EF4-FFF2-40B4-BE49-F238E27FC236}">
                <a16:creationId xmlns:a16="http://schemas.microsoft.com/office/drawing/2014/main" id="{FA4CE127-82BA-FD8A-D512-7914FDA13345}"/>
              </a:ext>
            </a:extLst>
          </p:cNvPr>
          <p:cNvSpPr>
            <a:spLocks noGrp="1"/>
          </p:cNvSpPr>
          <p:nvPr>
            <p:ph type="body" sz="quarter" idx="3"/>
          </p:nvPr>
        </p:nvSpPr>
        <p:spPr/>
        <p:txBody>
          <a:bodyPr/>
          <a:lstStyle/>
          <a:p>
            <a:r>
              <a:rPr lang="en-US" dirty="0"/>
              <a:t>Methods</a:t>
            </a:r>
          </a:p>
        </p:txBody>
      </p:sp>
      <p:sp>
        <p:nvSpPr>
          <p:cNvPr id="6" name="Content Placeholder 5">
            <a:extLst>
              <a:ext uri="{FF2B5EF4-FFF2-40B4-BE49-F238E27FC236}">
                <a16:creationId xmlns:a16="http://schemas.microsoft.com/office/drawing/2014/main" id="{00784D27-BDC3-9BAE-C1D0-8E925C1A3F9D}"/>
              </a:ext>
            </a:extLst>
          </p:cNvPr>
          <p:cNvSpPr>
            <a:spLocks noGrp="1"/>
          </p:cNvSpPr>
          <p:nvPr>
            <p:ph sz="quarter" idx="4"/>
          </p:nvPr>
        </p:nvSpPr>
        <p:spPr/>
        <p:txBody>
          <a:bodyPr/>
          <a:lstStyle/>
          <a:p>
            <a:r>
              <a:rPr lang="en-US" dirty="0" err="1"/>
              <a:t>createAccount</a:t>
            </a:r>
            <a:r>
              <a:rPr lang="en-US" dirty="0"/>
              <a:t>()</a:t>
            </a:r>
          </a:p>
          <a:p>
            <a:r>
              <a:rPr lang="en-US" dirty="0" err="1"/>
              <a:t>logInAccount</a:t>
            </a:r>
            <a:r>
              <a:rPr lang="en-US" dirty="0"/>
              <a:t>()</a:t>
            </a:r>
          </a:p>
          <a:p>
            <a:r>
              <a:rPr lang="en-US" dirty="0" err="1"/>
              <a:t>logOutAccount</a:t>
            </a:r>
            <a:r>
              <a:rPr lang="en-US" dirty="0"/>
              <a:t>()</a:t>
            </a:r>
          </a:p>
          <a:p>
            <a:r>
              <a:rPr lang="en-US" dirty="0" err="1"/>
              <a:t>editProfile</a:t>
            </a:r>
            <a:r>
              <a:rPr lang="en-US" dirty="0"/>
              <a:t>()</a:t>
            </a:r>
          </a:p>
        </p:txBody>
      </p:sp>
    </p:spTree>
    <p:extLst>
      <p:ext uri="{BB962C8B-B14F-4D97-AF65-F5344CB8AC3E}">
        <p14:creationId xmlns:p14="http://schemas.microsoft.com/office/powerpoint/2010/main" val="205968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93FB-41D1-8321-1665-8BF8D1C18A43}"/>
              </a:ext>
            </a:extLst>
          </p:cNvPr>
          <p:cNvSpPr>
            <a:spLocks noGrp="1"/>
          </p:cNvSpPr>
          <p:nvPr>
            <p:ph type="title"/>
          </p:nvPr>
        </p:nvSpPr>
        <p:spPr/>
        <p:txBody>
          <a:bodyPr/>
          <a:lstStyle/>
          <a:p>
            <a:r>
              <a:rPr lang="en-US" dirty="0"/>
              <a:t>“Group” Class</a:t>
            </a:r>
          </a:p>
        </p:txBody>
      </p:sp>
      <p:sp>
        <p:nvSpPr>
          <p:cNvPr id="3" name="Text Placeholder 2">
            <a:extLst>
              <a:ext uri="{FF2B5EF4-FFF2-40B4-BE49-F238E27FC236}">
                <a16:creationId xmlns:a16="http://schemas.microsoft.com/office/drawing/2014/main" id="{9637B64B-362E-CE5E-7AB8-58AE6E209746}"/>
              </a:ext>
            </a:extLst>
          </p:cNvPr>
          <p:cNvSpPr>
            <a:spLocks noGrp="1"/>
          </p:cNvSpPr>
          <p:nvPr>
            <p:ph type="body" idx="1"/>
          </p:nvPr>
        </p:nvSpPr>
        <p:spPr/>
        <p:txBody>
          <a:bodyPr/>
          <a:lstStyle/>
          <a:p>
            <a:r>
              <a:rPr lang="en-US" dirty="0"/>
              <a:t>Attributes</a:t>
            </a:r>
          </a:p>
        </p:txBody>
      </p:sp>
      <p:sp>
        <p:nvSpPr>
          <p:cNvPr id="4" name="Content Placeholder 3">
            <a:extLst>
              <a:ext uri="{FF2B5EF4-FFF2-40B4-BE49-F238E27FC236}">
                <a16:creationId xmlns:a16="http://schemas.microsoft.com/office/drawing/2014/main" id="{91A67DAF-37B0-8DB1-F632-C78A03424651}"/>
              </a:ext>
            </a:extLst>
          </p:cNvPr>
          <p:cNvSpPr>
            <a:spLocks noGrp="1"/>
          </p:cNvSpPr>
          <p:nvPr>
            <p:ph sz="half" idx="2"/>
          </p:nvPr>
        </p:nvSpPr>
        <p:spPr/>
        <p:txBody>
          <a:bodyPr/>
          <a:lstStyle/>
          <a:p>
            <a:r>
              <a:rPr lang="en-US" dirty="0"/>
              <a:t>Name</a:t>
            </a:r>
          </a:p>
          <a:p>
            <a:r>
              <a:rPr lang="en-US" dirty="0"/>
              <a:t>Members</a:t>
            </a:r>
          </a:p>
          <a:p>
            <a:r>
              <a:rPr lang="en-US" dirty="0"/>
              <a:t>Payment Ratios</a:t>
            </a:r>
          </a:p>
          <a:p>
            <a:r>
              <a:rPr lang="en-US" dirty="0"/>
              <a:t>Date Created</a:t>
            </a:r>
          </a:p>
          <a:p>
            <a:r>
              <a:rPr lang="en-US" dirty="0"/>
              <a:t>Notification Settings</a:t>
            </a:r>
          </a:p>
        </p:txBody>
      </p:sp>
      <p:sp>
        <p:nvSpPr>
          <p:cNvPr id="5" name="Text Placeholder 4">
            <a:extLst>
              <a:ext uri="{FF2B5EF4-FFF2-40B4-BE49-F238E27FC236}">
                <a16:creationId xmlns:a16="http://schemas.microsoft.com/office/drawing/2014/main" id="{FA4CE127-82BA-FD8A-D512-7914FDA13345}"/>
              </a:ext>
            </a:extLst>
          </p:cNvPr>
          <p:cNvSpPr>
            <a:spLocks noGrp="1"/>
          </p:cNvSpPr>
          <p:nvPr>
            <p:ph type="body" sz="quarter" idx="3"/>
          </p:nvPr>
        </p:nvSpPr>
        <p:spPr/>
        <p:txBody>
          <a:bodyPr/>
          <a:lstStyle/>
          <a:p>
            <a:r>
              <a:rPr lang="en-US" dirty="0"/>
              <a:t>Methods</a:t>
            </a:r>
          </a:p>
        </p:txBody>
      </p:sp>
      <p:sp>
        <p:nvSpPr>
          <p:cNvPr id="6" name="Content Placeholder 5">
            <a:extLst>
              <a:ext uri="{FF2B5EF4-FFF2-40B4-BE49-F238E27FC236}">
                <a16:creationId xmlns:a16="http://schemas.microsoft.com/office/drawing/2014/main" id="{00784D27-BDC3-9BAE-C1D0-8E925C1A3F9D}"/>
              </a:ext>
            </a:extLst>
          </p:cNvPr>
          <p:cNvSpPr>
            <a:spLocks noGrp="1"/>
          </p:cNvSpPr>
          <p:nvPr>
            <p:ph sz="quarter" idx="4"/>
          </p:nvPr>
        </p:nvSpPr>
        <p:spPr/>
        <p:txBody>
          <a:bodyPr/>
          <a:lstStyle/>
          <a:p>
            <a:r>
              <a:rPr lang="en-US" dirty="0" err="1"/>
              <a:t>createGroup</a:t>
            </a:r>
            <a:r>
              <a:rPr lang="en-US" dirty="0"/>
              <a:t>()</a:t>
            </a:r>
          </a:p>
          <a:p>
            <a:r>
              <a:rPr lang="en-US" dirty="0" err="1"/>
              <a:t>manageGroup</a:t>
            </a:r>
            <a:r>
              <a:rPr lang="en-US" dirty="0"/>
              <a:t>()</a:t>
            </a:r>
          </a:p>
          <a:p>
            <a:r>
              <a:rPr lang="en-US" dirty="0" err="1"/>
              <a:t>leaveGroup</a:t>
            </a:r>
            <a:r>
              <a:rPr lang="en-US" dirty="0"/>
              <a:t>()</a:t>
            </a:r>
          </a:p>
          <a:p>
            <a:r>
              <a:rPr lang="en-US" dirty="0" err="1"/>
              <a:t>changeSettings</a:t>
            </a:r>
            <a:r>
              <a:rPr lang="en-US" dirty="0"/>
              <a:t>()</a:t>
            </a:r>
          </a:p>
          <a:p>
            <a:endParaRPr lang="en-US" dirty="0"/>
          </a:p>
        </p:txBody>
      </p:sp>
    </p:spTree>
    <p:extLst>
      <p:ext uri="{BB962C8B-B14F-4D97-AF65-F5344CB8AC3E}">
        <p14:creationId xmlns:p14="http://schemas.microsoft.com/office/powerpoint/2010/main" val="3476243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93FB-41D1-8321-1665-8BF8D1C18A43}"/>
              </a:ext>
            </a:extLst>
          </p:cNvPr>
          <p:cNvSpPr>
            <a:spLocks noGrp="1"/>
          </p:cNvSpPr>
          <p:nvPr>
            <p:ph type="title"/>
          </p:nvPr>
        </p:nvSpPr>
        <p:spPr/>
        <p:txBody>
          <a:bodyPr/>
          <a:lstStyle/>
          <a:p>
            <a:r>
              <a:rPr lang="en-US" dirty="0"/>
              <a:t>“Expenses” Class</a:t>
            </a:r>
          </a:p>
        </p:txBody>
      </p:sp>
      <p:sp>
        <p:nvSpPr>
          <p:cNvPr id="3" name="Text Placeholder 2">
            <a:extLst>
              <a:ext uri="{FF2B5EF4-FFF2-40B4-BE49-F238E27FC236}">
                <a16:creationId xmlns:a16="http://schemas.microsoft.com/office/drawing/2014/main" id="{9637B64B-362E-CE5E-7AB8-58AE6E209746}"/>
              </a:ext>
            </a:extLst>
          </p:cNvPr>
          <p:cNvSpPr>
            <a:spLocks noGrp="1"/>
          </p:cNvSpPr>
          <p:nvPr>
            <p:ph type="body" idx="1"/>
          </p:nvPr>
        </p:nvSpPr>
        <p:spPr/>
        <p:txBody>
          <a:bodyPr/>
          <a:lstStyle/>
          <a:p>
            <a:r>
              <a:rPr lang="en-US" dirty="0"/>
              <a:t>Attributes</a:t>
            </a:r>
          </a:p>
        </p:txBody>
      </p:sp>
      <p:sp>
        <p:nvSpPr>
          <p:cNvPr id="4" name="Content Placeholder 3">
            <a:extLst>
              <a:ext uri="{FF2B5EF4-FFF2-40B4-BE49-F238E27FC236}">
                <a16:creationId xmlns:a16="http://schemas.microsoft.com/office/drawing/2014/main" id="{91A67DAF-37B0-8DB1-F632-C78A03424651}"/>
              </a:ext>
            </a:extLst>
          </p:cNvPr>
          <p:cNvSpPr>
            <a:spLocks noGrp="1"/>
          </p:cNvSpPr>
          <p:nvPr>
            <p:ph sz="half" idx="2"/>
          </p:nvPr>
        </p:nvSpPr>
        <p:spPr/>
        <p:txBody>
          <a:bodyPr/>
          <a:lstStyle/>
          <a:p>
            <a:r>
              <a:rPr lang="en-US" dirty="0"/>
              <a:t>Amount</a:t>
            </a:r>
          </a:p>
          <a:p>
            <a:r>
              <a:rPr lang="en-US" dirty="0"/>
              <a:t>Description</a:t>
            </a:r>
          </a:p>
          <a:p>
            <a:r>
              <a:rPr lang="en-US" dirty="0"/>
              <a:t>Date</a:t>
            </a:r>
          </a:p>
          <a:p>
            <a:r>
              <a:rPr lang="en-US" dirty="0"/>
              <a:t>Status</a:t>
            </a:r>
          </a:p>
          <a:p>
            <a:r>
              <a:rPr lang="en-US" dirty="0"/>
              <a:t>Creator</a:t>
            </a:r>
          </a:p>
          <a:p>
            <a:r>
              <a:rPr lang="en-US" dirty="0"/>
              <a:t>Notes</a:t>
            </a:r>
          </a:p>
          <a:p>
            <a:r>
              <a:rPr lang="en-US" dirty="0"/>
              <a:t>Category</a:t>
            </a:r>
          </a:p>
        </p:txBody>
      </p:sp>
      <p:sp>
        <p:nvSpPr>
          <p:cNvPr id="5" name="Text Placeholder 4">
            <a:extLst>
              <a:ext uri="{FF2B5EF4-FFF2-40B4-BE49-F238E27FC236}">
                <a16:creationId xmlns:a16="http://schemas.microsoft.com/office/drawing/2014/main" id="{FA4CE127-82BA-FD8A-D512-7914FDA13345}"/>
              </a:ext>
            </a:extLst>
          </p:cNvPr>
          <p:cNvSpPr>
            <a:spLocks noGrp="1"/>
          </p:cNvSpPr>
          <p:nvPr>
            <p:ph type="body" sz="quarter" idx="3"/>
          </p:nvPr>
        </p:nvSpPr>
        <p:spPr/>
        <p:txBody>
          <a:bodyPr/>
          <a:lstStyle/>
          <a:p>
            <a:r>
              <a:rPr lang="en-US" dirty="0"/>
              <a:t>Methods</a:t>
            </a:r>
          </a:p>
        </p:txBody>
      </p:sp>
      <p:sp>
        <p:nvSpPr>
          <p:cNvPr id="6" name="Content Placeholder 5">
            <a:extLst>
              <a:ext uri="{FF2B5EF4-FFF2-40B4-BE49-F238E27FC236}">
                <a16:creationId xmlns:a16="http://schemas.microsoft.com/office/drawing/2014/main" id="{00784D27-BDC3-9BAE-C1D0-8E925C1A3F9D}"/>
              </a:ext>
            </a:extLst>
          </p:cNvPr>
          <p:cNvSpPr>
            <a:spLocks noGrp="1"/>
          </p:cNvSpPr>
          <p:nvPr>
            <p:ph sz="quarter" idx="4"/>
          </p:nvPr>
        </p:nvSpPr>
        <p:spPr/>
        <p:txBody>
          <a:bodyPr/>
          <a:lstStyle/>
          <a:p>
            <a:r>
              <a:rPr lang="en-US" dirty="0" err="1"/>
              <a:t>createExpense</a:t>
            </a:r>
            <a:r>
              <a:rPr lang="en-US" dirty="0"/>
              <a:t>()</a:t>
            </a:r>
          </a:p>
          <a:p>
            <a:r>
              <a:rPr lang="en-US" dirty="0" err="1"/>
              <a:t>acceptExpense</a:t>
            </a:r>
            <a:r>
              <a:rPr lang="en-US" dirty="0"/>
              <a:t>()</a:t>
            </a:r>
          </a:p>
          <a:p>
            <a:r>
              <a:rPr lang="en-US" dirty="0" err="1"/>
              <a:t>declineExpense</a:t>
            </a:r>
            <a:r>
              <a:rPr lang="en-US" dirty="0"/>
              <a:t>()</a:t>
            </a:r>
          </a:p>
          <a:p>
            <a:r>
              <a:rPr lang="en-US" dirty="0" err="1"/>
              <a:t>cancelExpense</a:t>
            </a:r>
            <a:r>
              <a:rPr lang="en-US" dirty="0"/>
              <a:t>()</a:t>
            </a:r>
          </a:p>
          <a:p>
            <a:endParaRPr lang="en-US" dirty="0"/>
          </a:p>
        </p:txBody>
      </p:sp>
    </p:spTree>
    <p:extLst>
      <p:ext uri="{BB962C8B-B14F-4D97-AF65-F5344CB8AC3E}">
        <p14:creationId xmlns:p14="http://schemas.microsoft.com/office/powerpoint/2010/main" val="519230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4139-5E2F-43CA-7B47-50536E436B30}"/>
              </a:ext>
            </a:extLst>
          </p:cNvPr>
          <p:cNvSpPr>
            <a:spLocks noGrp="1"/>
          </p:cNvSpPr>
          <p:nvPr>
            <p:ph type="title"/>
          </p:nvPr>
        </p:nvSpPr>
        <p:spPr/>
        <p:txBody>
          <a:bodyPr/>
          <a:lstStyle/>
          <a:p>
            <a:r>
              <a:rPr lang="en-US" dirty="0"/>
              <a:t>Deployment View</a:t>
            </a:r>
          </a:p>
        </p:txBody>
      </p:sp>
      <p:sp>
        <p:nvSpPr>
          <p:cNvPr id="3" name="Text Placeholder 2">
            <a:extLst>
              <a:ext uri="{FF2B5EF4-FFF2-40B4-BE49-F238E27FC236}">
                <a16:creationId xmlns:a16="http://schemas.microsoft.com/office/drawing/2014/main" id="{7B7F75C8-828E-BB66-98F7-C9FDAC6FF6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13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Glossary of Terms</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a:xfrm>
            <a:off x="1522876" y="1905000"/>
            <a:ext cx="9143538" cy="4114800"/>
          </a:xfrm>
        </p:spPr>
        <p:txBody>
          <a:bodyPr>
            <a:normAutofit fontScale="92500"/>
          </a:bodyPr>
          <a:lstStyle/>
          <a:p>
            <a:pPr marL="0" indent="0">
              <a:buNone/>
            </a:pPr>
            <a:r>
              <a:rPr lang="en-US" dirty="0"/>
              <a:t>The following terms are represented in the general deployment of the SplitSmart application and its corresponding software and hardware devices.</a:t>
            </a:r>
          </a:p>
          <a:p>
            <a:r>
              <a:rPr lang="en-US" dirty="0"/>
              <a:t>“Mobile Device” – any android or iOS device with the ability to download and run applications</a:t>
            </a:r>
          </a:p>
          <a:p>
            <a:r>
              <a:rPr lang="en-US" dirty="0"/>
              <a:t>“App Store” – applicable hosting store where the SplitSmart application can be downloaded from</a:t>
            </a:r>
          </a:p>
          <a:p>
            <a:r>
              <a:rPr lang="en-US" dirty="0"/>
              <a:t>“Cloud Server” – any hosting service where the SplitSmart infrastructure can be deployed</a:t>
            </a:r>
          </a:p>
          <a:p>
            <a:r>
              <a:rPr lang="en-US" dirty="0"/>
              <a:t>“Database” – central repository for storing and managing data required by the SplitSmart application</a:t>
            </a:r>
          </a:p>
        </p:txBody>
      </p:sp>
    </p:spTree>
    <p:extLst>
      <p:ext uri="{BB962C8B-B14F-4D97-AF65-F5344CB8AC3E}">
        <p14:creationId xmlns:p14="http://schemas.microsoft.com/office/powerpoint/2010/main" val="3357940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Deployment Diagram</a:t>
            </a:r>
          </a:p>
        </p:txBody>
      </p:sp>
      <p:pic>
        <p:nvPicPr>
          <p:cNvPr id="2052" name="Picture 4">
            <a:extLst>
              <a:ext uri="{FF2B5EF4-FFF2-40B4-BE49-F238E27FC236}">
                <a16:creationId xmlns:a16="http://schemas.microsoft.com/office/drawing/2014/main" id="{C1B044CB-3F79-55EE-B9B1-E4D875F0DF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0241" y="1905000"/>
            <a:ext cx="7068344" cy="369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30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7601-A563-9DF5-04D9-A9B569CCA337}"/>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258E4CB-7285-679B-AF3C-B7FEFB1EAF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84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94D0-0868-1525-AB29-6E32A4A52CFB}"/>
              </a:ext>
            </a:extLst>
          </p:cNvPr>
          <p:cNvSpPr>
            <a:spLocks noGrp="1"/>
          </p:cNvSpPr>
          <p:nvPr>
            <p:ph type="title"/>
          </p:nvPr>
        </p:nvSpPr>
        <p:spPr/>
        <p:txBody>
          <a:bodyPr/>
          <a:lstStyle/>
          <a:p>
            <a:r>
              <a:rPr lang="en-US" dirty="0"/>
              <a:t>Size and Performance</a:t>
            </a:r>
          </a:p>
        </p:txBody>
      </p:sp>
      <p:sp>
        <p:nvSpPr>
          <p:cNvPr id="3" name="Text Placeholder 2">
            <a:extLst>
              <a:ext uri="{FF2B5EF4-FFF2-40B4-BE49-F238E27FC236}">
                <a16:creationId xmlns:a16="http://schemas.microsoft.com/office/drawing/2014/main" id="{00C68843-C614-BA3D-8E79-CE3A206F1A9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378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Size and Performance</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p:txBody>
          <a:bodyPr>
            <a:normAutofit/>
          </a:bodyPr>
          <a:lstStyle/>
          <a:p>
            <a:pPr marL="0" indent="0">
              <a:buNone/>
            </a:pPr>
            <a:r>
              <a:rPr lang="en-US" dirty="0"/>
              <a:t>The SplitSmart application will be designed in a modular way that allows for easy and manageable scaling as necessary depending on the </a:t>
            </a:r>
            <a:r>
              <a:rPr lang="en-US" dirty="0" err="1"/>
              <a:t>numer</a:t>
            </a:r>
            <a:r>
              <a:rPr lang="en-US" dirty="0"/>
              <a:t> of users and the total bandwidth required for constant, high-level operation and availability.</a:t>
            </a:r>
          </a:p>
          <a:p>
            <a:pPr marL="0" indent="0">
              <a:buNone/>
            </a:pPr>
            <a:r>
              <a:rPr lang="en-US" dirty="0"/>
              <a:t>While an exact estimate of desired possible users is unknown, we hope that 25,000 concurrent users will be able to utilize the SplitSmart application.</a:t>
            </a:r>
          </a:p>
        </p:txBody>
      </p:sp>
    </p:spTree>
    <p:extLst>
      <p:ext uri="{BB962C8B-B14F-4D97-AF65-F5344CB8AC3E}">
        <p14:creationId xmlns:p14="http://schemas.microsoft.com/office/powerpoint/2010/main" val="3635862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458B-5FEB-80BF-02EB-B78B96E4A59D}"/>
              </a:ext>
            </a:extLst>
          </p:cNvPr>
          <p:cNvSpPr>
            <a:spLocks noGrp="1"/>
          </p:cNvSpPr>
          <p:nvPr>
            <p:ph type="title"/>
          </p:nvPr>
        </p:nvSpPr>
        <p:spPr/>
        <p:txBody>
          <a:bodyPr/>
          <a:lstStyle/>
          <a:p>
            <a:r>
              <a:rPr lang="en-US" dirty="0"/>
              <a:t>Quality</a:t>
            </a:r>
          </a:p>
        </p:txBody>
      </p:sp>
      <p:sp>
        <p:nvSpPr>
          <p:cNvPr id="3" name="Text Placeholder 2">
            <a:extLst>
              <a:ext uri="{FF2B5EF4-FFF2-40B4-BE49-F238E27FC236}">
                <a16:creationId xmlns:a16="http://schemas.microsoft.com/office/drawing/2014/main" id="{44F6A6A7-2352-7FC7-381C-BE27CF4CE3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7524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Quality</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p:txBody>
          <a:bodyPr>
            <a:normAutofit/>
          </a:bodyPr>
          <a:lstStyle/>
          <a:p>
            <a:pPr marL="0" indent="0">
              <a:buNone/>
            </a:pPr>
            <a:r>
              <a:rPr lang="en-US" dirty="0"/>
              <a:t>The software will be designed with high quality and functionality as the focal point of our development.</a:t>
            </a:r>
          </a:p>
          <a:p>
            <a:pPr marL="0" indent="0">
              <a:buNone/>
            </a:pPr>
            <a:endParaRPr lang="en-US" dirty="0"/>
          </a:p>
          <a:p>
            <a:pPr marL="0" indent="0">
              <a:buNone/>
            </a:pPr>
            <a:r>
              <a:rPr lang="en-US" dirty="0"/>
              <a:t>Its performance will be on par with or exceed common competitors currently on the market in terms of functionality, performance, efficiency, usability, and resource allocation.</a:t>
            </a:r>
          </a:p>
        </p:txBody>
      </p:sp>
    </p:spTree>
    <p:extLst>
      <p:ext uri="{BB962C8B-B14F-4D97-AF65-F5344CB8AC3E}">
        <p14:creationId xmlns:p14="http://schemas.microsoft.com/office/powerpoint/2010/main" val="2549612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p:txBody>
          <a:bodyPr/>
          <a:lstStyle/>
          <a:p>
            <a:pPr marL="0" indent="0">
              <a:buNone/>
            </a:pPr>
            <a:r>
              <a:rPr lang="en-US" dirty="0"/>
              <a:t>This presentation and its accompanying document provides a full architectural overview of the software and demonstrates the full breadth of the system through a variety of cases. All architectural decisions made for the system are represented here.</a:t>
            </a:r>
          </a:p>
        </p:txBody>
      </p:sp>
    </p:spTree>
    <p:extLst>
      <p:ext uri="{BB962C8B-B14F-4D97-AF65-F5344CB8AC3E}">
        <p14:creationId xmlns:p14="http://schemas.microsoft.com/office/powerpoint/2010/main" val="394577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p:txBody>
          <a:bodyPr/>
          <a:lstStyle/>
          <a:p>
            <a:pPr marL="0" indent="0">
              <a:buNone/>
            </a:pPr>
            <a:r>
              <a:rPr lang="en-US" dirty="0"/>
              <a:t>This presentation and its accompanying document applies to the SplitSmart application co-developed by Ryan Klingensmith and Dominic Baughman</a:t>
            </a:r>
          </a:p>
          <a:p>
            <a:endParaRPr lang="en-US" dirty="0"/>
          </a:p>
        </p:txBody>
      </p:sp>
    </p:spTree>
    <p:extLst>
      <p:ext uri="{BB962C8B-B14F-4D97-AF65-F5344CB8AC3E}">
        <p14:creationId xmlns:p14="http://schemas.microsoft.com/office/powerpoint/2010/main" val="1899576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Architectural Representation</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p:txBody>
          <a:bodyPr/>
          <a:lstStyle/>
          <a:p>
            <a:pPr marL="0" indent="0">
              <a:buNone/>
            </a:pPr>
            <a:r>
              <a:rPr lang="en-US" dirty="0"/>
              <a:t>This presentation and its accompanying document presents the architectural representation as a series of views:</a:t>
            </a:r>
          </a:p>
          <a:p>
            <a:r>
              <a:rPr lang="en-US" dirty="0"/>
              <a:t>Use Case View</a:t>
            </a:r>
          </a:p>
          <a:p>
            <a:r>
              <a:rPr lang="en-US" dirty="0"/>
              <a:t>Logical View</a:t>
            </a:r>
          </a:p>
          <a:p>
            <a:r>
              <a:rPr lang="en-US" dirty="0"/>
              <a:t>Deployment View</a:t>
            </a:r>
          </a:p>
          <a:p>
            <a:r>
              <a:rPr lang="en-US" dirty="0"/>
              <a:t>Size and Performance View</a:t>
            </a:r>
          </a:p>
          <a:p>
            <a:r>
              <a:rPr lang="en-US" dirty="0"/>
              <a:t>Quality View</a:t>
            </a:r>
          </a:p>
          <a:p>
            <a:endParaRPr lang="en-US" dirty="0"/>
          </a:p>
          <a:p>
            <a:endParaRPr lang="en-US" dirty="0"/>
          </a:p>
        </p:txBody>
      </p:sp>
    </p:spTree>
    <p:extLst>
      <p:ext uri="{BB962C8B-B14F-4D97-AF65-F5344CB8AC3E}">
        <p14:creationId xmlns:p14="http://schemas.microsoft.com/office/powerpoint/2010/main" val="3296484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Architectural Goals and Constraints</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p:txBody>
          <a:bodyPr>
            <a:normAutofit/>
          </a:bodyPr>
          <a:lstStyle/>
          <a:p>
            <a:pPr marL="0" indent="0">
              <a:buNone/>
            </a:pPr>
            <a:r>
              <a:rPr lang="en-US" dirty="0"/>
              <a:t>Several key requirements for the architecture of the system are as follows:</a:t>
            </a:r>
          </a:p>
          <a:p>
            <a:r>
              <a:rPr lang="en-US" dirty="0"/>
              <a:t>System should be able to handle intended and unintended spikes in traffic</a:t>
            </a:r>
          </a:p>
          <a:p>
            <a:r>
              <a:rPr lang="en-US" dirty="0"/>
              <a:t>Track real currency transfers and interface with necessary software to do so</a:t>
            </a:r>
          </a:p>
          <a:p>
            <a:r>
              <a:rPr lang="en-US" dirty="0"/>
              <a:t>Fully operational mobile and web applications</a:t>
            </a:r>
          </a:p>
          <a:p>
            <a:r>
              <a:rPr lang="en-US" dirty="0"/>
              <a:t>All other requirements in other documents must be considered</a:t>
            </a:r>
          </a:p>
          <a:p>
            <a:endParaRPr lang="en-US" dirty="0"/>
          </a:p>
          <a:p>
            <a:endParaRPr lang="en-US" dirty="0"/>
          </a:p>
        </p:txBody>
      </p:sp>
    </p:spTree>
    <p:extLst>
      <p:ext uri="{BB962C8B-B14F-4D97-AF65-F5344CB8AC3E}">
        <p14:creationId xmlns:p14="http://schemas.microsoft.com/office/powerpoint/2010/main" val="2794504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CF50-362A-EA6B-FA21-6B3CBD82163F}"/>
              </a:ext>
            </a:extLst>
          </p:cNvPr>
          <p:cNvSpPr>
            <a:spLocks noGrp="1"/>
          </p:cNvSpPr>
          <p:nvPr>
            <p:ph type="title"/>
          </p:nvPr>
        </p:nvSpPr>
        <p:spPr/>
        <p:txBody>
          <a:bodyPr/>
          <a:lstStyle/>
          <a:p>
            <a:r>
              <a:rPr lang="en-US" dirty="0"/>
              <a:t>Use Case View</a:t>
            </a:r>
          </a:p>
        </p:txBody>
      </p:sp>
      <p:sp>
        <p:nvSpPr>
          <p:cNvPr id="3" name="Text Placeholder 2">
            <a:extLst>
              <a:ext uri="{FF2B5EF4-FFF2-40B4-BE49-F238E27FC236}">
                <a16:creationId xmlns:a16="http://schemas.microsoft.com/office/drawing/2014/main" id="{6C86B763-E6F6-ADEB-F7FC-5B6F5B6342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999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CE8AC639-21D3-96F2-C280-41921ECC3E9E}"/>
              </a:ext>
            </a:extLst>
          </p:cNvPr>
          <p:cNvSpPr>
            <a:spLocks noGrp="1"/>
          </p:cNvSpPr>
          <p:nvPr>
            <p:ph idx="1"/>
          </p:nvPr>
        </p:nvSpPr>
        <p:spPr>
          <a:xfrm>
            <a:off x="1522876" y="1905001"/>
            <a:ext cx="9143538" cy="1143000"/>
          </a:xfrm>
        </p:spPr>
        <p:txBody>
          <a:bodyPr/>
          <a:lstStyle/>
          <a:p>
            <a:pPr marL="0" indent="0">
              <a:buNone/>
            </a:pPr>
            <a:r>
              <a:rPr lang="en-US" dirty="0"/>
              <a:t>The following items are considered use cases for the SplitSmart application. Those that appear as </a:t>
            </a:r>
            <a:r>
              <a:rPr lang="en-US" u="sng" dirty="0"/>
              <a:t>underlined</a:t>
            </a:r>
            <a:r>
              <a:rPr lang="en-US" dirty="0"/>
              <a:t> are significant to the architecture:</a:t>
            </a:r>
          </a:p>
          <a:p>
            <a:pPr marL="0" indent="0">
              <a:buNone/>
            </a:pPr>
            <a:endParaRPr lang="en-US" u="sng" dirty="0"/>
          </a:p>
        </p:txBody>
      </p:sp>
      <p:sp>
        <p:nvSpPr>
          <p:cNvPr id="4" name="TextBox 3">
            <a:extLst>
              <a:ext uri="{FF2B5EF4-FFF2-40B4-BE49-F238E27FC236}">
                <a16:creationId xmlns:a16="http://schemas.microsoft.com/office/drawing/2014/main" id="{17052F74-455B-CDA2-DF34-1E5E8996BD71}"/>
              </a:ext>
            </a:extLst>
          </p:cNvPr>
          <p:cNvSpPr txBox="1"/>
          <p:nvPr/>
        </p:nvSpPr>
        <p:spPr>
          <a:xfrm>
            <a:off x="1522643" y="3276602"/>
            <a:ext cx="9143537" cy="2391424"/>
          </a:xfrm>
          <a:prstGeom prst="rect">
            <a:avLst/>
          </a:prstGeom>
          <a:noFill/>
          <a:ln>
            <a:noFill/>
          </a:ln>
        </p:spPr>
        <p:txBody>
          <a:bodyPr wrap="square" numCol="2" rtlCol="0" anchor="ctr" anchorCtr="1">
            <a:spAutoFit/>
          </a:bodyPr>
          <a:lstStyle/>
          <a:p>
            <a:pPr marL="274320" indent="-274320">
              <a:lnSpc>
                <a:spcPct val="90000"/>
              </a:lnSpc>
              <a:spcBef>
                <a:spcPts val="1800"/>
              </a:spcBef>
              <a:buClr>
                <a:schemeClr val="tx1"/>
              </a:buClr>
              <a:buSzPct val="80000"/>
              <a:buFont typeface="Wingdings" pitchFamily="2" charset="2"/>
              <a:buChar char="§"/>
            </a:pPr>
            <a:r>
              <a:rPr lang="en-US" sz="2400" u="sng" dirty="0"/>
              <a:t>Create User Account</a:t>
            </a:r>
          </a:p>
          <a:p>
            <a:pPr marL="274320" indent="-274320">
              <a:lnSpc>
                <a:spcPct val="90000"/>
              </a:lnSpc>
              <a:spcBef>
                <a:spcPts val="1800"/>
              </a:spcBef>
              <a:buClr>
                <a:schemeClr val="tx1"/>
              </a:buClr>
              <a:buSzPct val="80000"/>
              <a:buFont typeface="Wingdings" pitchFamily="2" charset="2"/>
              <a:buChar char="§"/>
            </a:pPr>
            <a:r>
              <a:rPr lang="en-US" sz="2400" u="sng" dirty="0"/>
              <a:t>Login to User Account</a:t>
            </a:r>
          </a:p>
          <a:p>
            <a:pPr marL="274320" indent="-274320">
              <a:lnSpc>
                <a:spcPct val="90000"/>
              </a:lnSpc>
              <a:spcBef>
                <a:spcPts val="1800"/>
              </a:spcBef>
              <a:buClr>
                <a:schemeClr val="tx1"/>
              </a:buClr>
              <a:buSzPct val="80000"/>
              <a:buFont typeface="Wingdings" pitchFamily="2" charset="2"/>
              <a:buChar char="§"/>
            </a:pPr>
            <a:r>
              <a:rPr lang="en-US" sz="2400" u="sng" dirty="0"/>
              <a:t>Create Group</a:t>
            </a:r>
          </a:p>
          <a:p>
            <a:pPr marL="274320" indent="-274320">
              <a:lnSpc>
                <a:spcPct val="90000"/>
              </a:lnSpc>
              <a:spcBef>
                <a:spcPts val="1800"/>
              </a:spcBef>
              <a:buClr>
                <a:schemeClr val="tx1"/>
              </a:buClr>
              <a:buSzPct val="80000"/>
              <a:buFont typeface="Wingdings" pitchFamily="2" charset="2"/>
              <a:buChar char="§"/>
            </a:pPr>
            <a:r>
              <a:rPr lang="en-US" sz="2400" dirty="0"/>
              <a:t>Manage Group</a:t>
            </a:r>
          </a:p>
          <a:p>
            <a:pPr marL="274320" indent="-274320">
              <a:lnSpc>
                <a:spcPct val="90000"/>
              </a:lnSpc>
              <a:spcBef>
                <a:spcPts val="1800"/>
              </a:spcBef>
              <a:buClr>
                <a:schemeClr val="tx1"/>
              </a:buClr>
              <a:buSzPct val="80000"/>
              <a:buFont typeface="Wingdings" pitchFamily="2" charset="2"/>
              <a:buChar char="§"/>
            </a:pPr>
            <a:r>
              <a:rPr lang="en-US" sz="2400" u="sng" dirty="0"/>
              <a:t>Create Expense</a:t>
            </a:r>
          </a:p>
          <a:p>
            <a:pPr marL="274320" indent="-274320">
              <a:lnSpc>
                <a:spcPct val="90000"/>
              </a:lnSpc>
              <a:spcBef>
                <a:spcPts val="1800"/>
              </a:spcBef>
              <a:buClr>
                <a:schemeClr val="tx1"/>
              </a:buClr>
              <a:buSzPct val="80000"/>
              <a:buFont typeface="Wingdings" pitchFamily="2" charset="2"/>
              <a:buChar char="§"/>
            </a:pPr>
            <a:r>
              <a:rPr lang="en-US" sz="2400" u="sng" dirty="0"/>
              <a:t>Accept Expense</a:t>
            </a:r>
          </a:p>
          <a:p>
            <a:pPr marL="274320" indent="-274320">
              <a:lnSpc>
                <a:spcPct val="90000"/>
              </a:lnSpc>
              <a:spcBef>
                <a:spcPts val="1800"/>
              </a:spcBef>
              <a:buClr>
                <a:schemeClr val="tx1"/>
              </a:buClr>
              <a:buSzPct val="80000"/>
              <a:buFont typeface="Wingdings" pitchFamily="2" charset="2"/>
              <a:buChar char="§"/>
            </a:pPr>
            <a:r>
              <a:rPr lang="en-US" sz="2400" dirty="0"/>
              <a:t>Decline Expense</a:t>
            </a:r>
          </a:p>
          <a:p>
            <a:pPr marL="274320" indent="-274320">
              <a:lnSpc>
                <a:spcPct val="90000"/>
              </a:lnSpc>
              <a:spcBef>
                <a:spcPts val="1800"/>
              </a:spcBef>
              <a:buClr>
                <a:schemeClr val="tx1"/>
              </a:buClr>
              <a:buSzPct val="80000"/>
              <a:buFont typeface="Wingdings" pitchFamily="2" charset="2"/>
              <a:buChar char="§"/>
            </a:pPr>
            <a:r>
              <a:rPr lang="en-US" sz="2400" dirty="0"/>
              <a:t>View Reports</a:t>
            </a:r>
          </a:p>
          <a:p>
            <a:endParaRPr lang="en-US" dirty="0"/>
          </a:p>
        </p:txBody>
      </p:sp>
    </p:spTree>
    <p:extLst>
      <p:ext uri="{BB962C8B-B14F-4D97-AF65-F5344CB8AC3E}">
        <p14:creationId xmlns:p14="http://schemas.microsoft.com/office/powerpoint/2010/main" val="2914989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A7D9-635E-8F13-F473-6C4C19981EB1}"/>
              </a:ext>
            </a:extLst>
          </p:cNvPr>
          <p:cNvSpPr>
            <a:spLocks noGrp="1"/>
          </p:cNvSpPr>
          <p:nvPr>
            <p:ph type="title"/>
          </p:nvPr>
        </p:nvSpPr>
        <p:spPr/>
        <p:txBody>
          <a:bodyPr/>
          <a:lstStyle/>
          <a:p>
            <a:r>
              <a:rPr lang="en-US" dirty="0"/>
              <a:t>Use Case Diagram</a:t>
            </a:r>
          </a:p>
        </p:txBody>
      </p:sp>
      <p:pic>
        <p:nvPicPr>
          <p:cNvPr id="1026" name="Picture 2">
            <a:extLst>
              <a:ext uri="{FF2B5EF4-FFF2-40B4-BE49-F238E27FC236}">
                <a16:creationId xmlns:a16="http://schemas.microsoft.com/office/drawing/2014/main" id="{B095D746-9EEE-DAAF-1622-4A7E29F1E0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4661" y="1905000"/>
            <a:ext cx="8639504" cy="369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427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369</TotalTime>
  <Words>729</Words>
  <Application>Microsoft Office PowerPoint</Application>
  <PresentationFormat>Custom</PresentationFormat>
  <Paragraphs>106</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Project planning overview presentation</vt:lpstr>
      <vt:lpstr>Architecture and Design Presentation</vt:lpstr>
      <vt:lpstr>Introduction</vt:lpstr>
      <vt:lpstr>Purpose</vt:lpstr>
      <vt:lpstr>Scope</vt:lpstr>
      <vt:lpstr>Architectural Representation</vt:lpstr>
      <vt:lpstr>Architectural Goals and Constraints</vt:lpstr>
      <vt:lpstr>Use Case View</vt:lpstr>
      <vt:lpstr>Use Cases</vt:lpstr>
      <vt:lpstr>Use Case Diagram</vt:lpstr>
      <vt:lpstr>Significant Use Case Descriptions (1)</vt:lpstr>
      <vt:lpstr>Significant Use Case Descriptions (2)</vt:lpstr>
      <vt:lpstr>Significant Use Case Descriptions (3)</vt:lpstr>
      <vt:lpstr>Logical View</vt:lpstr>
      <vt:lpstr>“User” Class</vt:lpstr>
      <vt:lpstr>“Group” Class</vt:lpstr>
      <vt:lpstr>“Expenses” Class</vt:lpstr>
      <vt:lpstr>Deployment View</vt:lpstr>
      <vt:lpstr>Glossary of Terms</vt:lpstr>
      <vt:lpstr>Deployment Diagram</vt:lpstr>
      <vt:lpstr>Size and Performance</vt:lpstr>
      <vt:lpstr>Size and Performance</vt:lpstr>
      <vt:lpstr>Quality</vt:lpstr>
      <vt:lpstr>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Presentation</dc:title>
  <dc:creator>Ryan Klingensmith</dc:creator>
  <cp:lastModifiedBy>Ryan Klingensmith</cp:lastModifiedBy>
  <cp:revision>2</cp:revision>
  <dcterms:created xsi:type="dcterms:W3CDTF">2023-06-19T19:45:27Z</dcterms:created>
  <dcterms:modified xsi:type="dcterms:W3CDTF">2023-07-25T23:20:04Z</dcterms:modified>
</cp:coreProperties>
</file>