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94660"/>
  </p:normalViewPr>
  <p:slideViewPr>
    <p:cSldViewPr snapToGrid="0">
      <p:cViewPr>
        <p:scale>
          <a:sx n="125" d="100"/>
          <a:sy n="125" d="100"/>
        </p:scale>
        <p:origin x="-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FF651-9685-8B84-F27A-F4786DEAC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139B9E-815B-655A-51B3-70A7341FD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600F5-DE8C-F065-6836-90E1E364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E9EB-C802-44C2-ACE9-8E8B25606D99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2D7CBA-7F59-EECD-4CC8-9E7B1BFC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A89ED-E34F-B07D-D7E2-2372C4E1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AE88-88A5-49F8-86D8-24587C45F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37D27-BA70-FD5F-73CD-8522CC93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BE133F-9C41-FA11-1CDD-0A8E0BF5D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2AE20-4470-E2EA-00D6-99E21493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E9EB-C802-44C2-ACE9-8E8B25606D99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A4258-12F4-A66B-EFEB-79319AFF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15081-5672-8A2E-C42B-05033D2F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AE88-88A5-49F8-86D8-24587C45F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66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F5BBA9-1DD1-76A5-B022-09A134155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795190-3230-477E-57A6-3F52DD8ED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7203C-E39B-1926-09E3-9F5221A1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E9EB-C802-44C2-ACE9-8E8B25606D99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F20BF-7C38-EA2C-512C-988062E0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DEA6A-16E2-D3E7-B538-62F1170E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AE88-88A5-49F8-86D8-24587C45F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371EC-6803-DCAF-B987-8701F638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502E5-56E0-CA8C-2ACD-1CA8FB8EB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EB2E8-3D66-323F-0EF8-E7B2F445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E9EB-C802-44C2-ACE9-8E8B25606D99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CD73E7-7D91-E941-3D1B-E9210524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8F063-B453-26B3-3120-0734F853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AE88-88A5-49F8-86D8-24587C45F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17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C671B-3959-5134-030D-B5B94171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9BA600-E1BF-8485-F3F2-E4827B69B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BAF92-B43B-AAE8-4A02-06FE203A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E9EB-C802-44C2-ACE9-8E8B25606D99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87536-022E-5A52-F9BA-8F9B257C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CE4C3-A2E6-EFB2-C584-3EDAE5A3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AE88-88A5-49F8-86D8-24587C45F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3B23A-6724-C345-BBA5-1516B977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A2B8DF-1785-4C56-17DA-EAFDF81D6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0BC781-0724-84FD-4C41-6ADDF3860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E503B1-43F6-C0DA-7914-6796B59A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E9EB-C802-44C2-ACE9-8E8B25606D99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5CF7C2-F9DA-4D2B-CB0A-AB204484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CAF0B-463F-DD10-148B-AD6411B5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AE88-88A5-49F8-86D8-24587C45F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7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20323-13D9-43B0-B47F-1DAB86D9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20D03B-D544-B036-B7BE-5A1A2B17F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C93BED-8590-9F47-6806-ECEE9A4BE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A32767-B8EC-972D-2DEE-E1FF5F095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7D7C54-46B1-6077-5EFF-59E095C9E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8A1D51-B1DD-DCAB-C5FB-DFFE93FA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E9EB-C802-44C2-ACE9-8E8B25606D99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ACC40F-548F-BFCA-BA2F-BE4DB6E7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20DF12-1453-9739-0E28-89AF9020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AE88-88A5-49F8-86D8-24587C45F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80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59D4E-C29C-6643-556F-23413766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833063-291C-4A41-6F50-822A8E40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E9EB-C802-44C2-ACE9-8E8B25606D99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331224-EB00-3438-B9A0-5B9704AF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C0403D-F2C4-2CF9-4050-8B98A767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AE88-88A5-49F8-86D8-24587C45F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EB699F-7554-01A3-9604-06B0CC95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E9EB-C802-44C2-ACE9-8E8B25606D99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7ABD1A-BBDF-0B1E-C6CF-C03992A2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6A74E1-9080-54E6-D49B-DF908D85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AE88-88A5-49F8-86D8-24587C45F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0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91E90-A7AA-C58E-1190-EBAAE68E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B2203-07BD-1C7A-279C-F931978ED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C1CDF3-8ACC-D465-96A6-439F892F9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C85C0D-8A84-9D09-DDF4-6365E6FA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E9EB-C802-44C2-ACE9-8E8B25606D99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DE326-1086-5189-A3BC-5C4DE6A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D817C6-C542-5F08-3A7C-D88B0236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AE88-88A5-49F8-86D8-24587C45F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39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A1655-A48C-695B-E4A4-BFF0F202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F80BB7-A76C-EF8D-1B7D-9FBFAAA3D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C1D86F-C875-24B3-0AA4-FF6C239BF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6DF224-53CF-85E1-3184-13076615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E9EB-C802-44C2-ACE9-8E8B25606D99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FA95CC-5FEC-8E97-41A2-B1ABB12E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73A7A3-4C77-F897-DB38-BA8E5893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AE88-88A5-49F8-86D8-24587C45F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00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3E1E63-26DA-D55A-7189-22DD9456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603577-9B82-E633-C69C-F8282603F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35C7-22C9-80A7-5F36-9F5708023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2E9EB-C802-44C2-ACE9-8E8B25606D99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8743A-9849-0387-5190-9466867E2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8B472-992A-999B-052E-FD631D664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2AE88-88A5-49F8-86D8-24587C45F8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4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 descr="文档">
            <a:extLst>
              <a:ext uri="{FF2B5EF4-FFF2-40B4-BE49-F238E27FC236}">
                <a16:creationId xmlns:a16="http://schemas.microsoft.com/office/drawing/2014/main" id="{9FCD23A3-BEB4-A96C-8409-C9F7E45DA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2860" y="272564"/>
            <a:ext cx="914400" cy="91440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848E1E5B-8887-E94F-4EF3-7533D4B9B695}"/>
              </a:ext>
            </a:extLst>
          </p:cNvPr>
          <p:cNvSpPr/>
          <p:nvPr/>
        </p:nvSpPr>
        <p:spPr>
          <a:xfrm>
            <a:off x="1172308" y="1573826"/>
            <a:ext cx="9847384" cy="3523954"/>
          </a:xfrm>
          <a:prstGeom prst="round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形 9" descr="文档">
            <a:extLst>
              <a:ext uri="{FF2B5EF4-FFF2-40B4-BE49-F238E27FC236}">
                <a16:creationId xmlns:a16="http://schemas.microsoft.com/office/drawing/2014/main" id="{B4D40150-F165-7E31-8250-783D4FAD9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72564"/>
            <a:ext cx="914400" cy="914400"/>
          </a:xfrm>
          <a:prstGeom prst="rect">
            <a:avLst/>
          </a:prstGeom>
        </p:spPr>
      </p:pic>
      <p:pic>
        <p:nvPicPr>
          <p:cNvPr id="11" name="图形 10" descr="文档">
            <a:extLst>
              <a:ext uri="{FF2B5EF4-FFF2-40B4-BE49-F238E27FC236}">
                <a16:creationId xmlns:a16="http://schemas.microsoft.com/office/drawing/2014/main" id="{9A3D21C6-F9BA-7E06-22E7-F1273E26C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4736" y="272564"/>
            <a:ext cx="914400" cy="91440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D8060CF-51B6-9DF3-799B-980EFED244EA}"/>
              </a:ext>
            </a:extLst>
          </p:cNvPr>
          <p:cNvSpPr/>
          <p:nvPr/>
        </p:nvSpPr>
        <p:spPr>
          <a:xfrm>
            <a:off x="1855177" y="2224457"/>
            <a:ext cx="2584939" cy="232996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43394B7-B4B9-B628-53ED-B7E76465773B}"/>
              </a:ext>
            </a:extLst>
          </p:cNvPr>
          <p:cNvSpPr/>
          <p:nvPr/>
        </p:nvSpPr>
        <p:spPr>
          <a:xfrm>
            <a:off x="4821115" y="2224457"/>
            <a:ext cx="2584939" cy="232996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9D8FA54-EAE4-B9A9-8341-E06630C32697}"/>
              </a:ext>
            </a:extLst>
          </p:cNvPr>
          <p:cNvSpPr/>
          <p:nvPr/>
        </p:nvSpPr>
        <p:spPr>
          <a:xfrm>
            <a:off x="7787053" y="2224457"/>
            <a:ext cx="2584939" cy="232996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形 14" descr="文档">
            <a:extLst>
              <a:ext uri="{FF2B5EF4-FFF2-40B4-BE49-F238E27FC236}">
                <a16:creationId xmlns:a16="http://schemas.microsoft.com/office/drawing/2014/main" id="{3DAB2F0A-B670-F30C-8CAF-2109F80E8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2861" y="2288933"/>
            <a:ext cx="914400" cy="914400"/>
          </a:xfrm>
          <a:prstGeom prst="rect">
            <a:avLst/>
          </a:prstGeom>
        </p:spPr>
      </p:pic>
      <p:pic>
        <p:nvPicPr>
          <p:cNvPr id="16" name="图形 15" descr="文档">
            <a:extLst>
              <a:ext uri="{FF2B5EF4-FFF2-40B4-BE49-F238E27FC236}">
                <a16:creationId xmlns:a16="http://schemas.microsoft.com/office/drawing/2014/main" id="{21D624B6-66EA-89FF-97BB-59B2EA31C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288933"/>
            <a:ext cx="914400" cy="914400"/>
          </a:xfrm>
          <a:prstGeom prst="rect">
            <a:avLst/>
          </a:prstGeom>
        </p:spPr>
      </p:pic>
      <p:pic>
        <p:nvPicPr>
          <p:cNvPr id="17" name="图形 16" descr="文档">
            <a:extLst>
              <a:ext uri="{FF2B5EF4-FFF2-40B4-BE49-F238E27FC236}">
                <a16:creationId xmlns:a16="http://schemas.microsoft.com/office/drawing/2014/main" id="{1A2FC4DE-CA80-AC9B-97F0-32B936318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4737" y="2288933"/>
            <a:ext cx="914400" cy="914400"/>
          </a:xfrm>
          <a:prstGeom prst="rect">
            <a:avLst/>
          </a:prstGeom>
        </p:spPr>
      </p:pic>
      <p:pic>
        <p:nvPicPr>
          <p:cNvPr id="19" name="图形 18" descr="框">
            <a:extLst>
              <a:ext uri="{FF2B5EF4-FFF2-40B4-BE49-F238E27FC236}">
                <a16:creationId xmlns:a16="http://schemas.microsoft.com/office/drawing/2014/main" id="{D00ADB71-8556-F89C-F405-46B857772A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55278" y="3565284"/>
            <a:ext cx="914400" cy="914400"/>
          </a:xfrm>
          <a:prstGeom prst="rect">
            <a:avLst/>
          </a:prstGeom>
        </p:spPr>
      </p:pic>
      <p:pic>
        <p:nvPicPr>
          <p:cNvPr id="20" name="图形 19" descr="框">
            <a:extLst>
              <a:ext uri="{FF2B5EF4-FFF2-40B4-BE49-F238E27FC236}">
                <a16:creationId xmlns:a16="http://schemas.microsoft.com/office/drawing/2014/main" id="{29F3919C-8F56-74ED-D527-B1BA1A0874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799" y="3565284"/>
            <a:ext cx="914400" cy="914400"/>
          </a:xfrm>
          <a:prstGeom prst="rect">
            <a:avLst/>
          </a:prstGeom>
        </p:spPr>
      </p:pic>
      <p:pic>
        <p:nvPicPr>
          <p:cNvPr id="21" name="图形 20" descr="框">
            <a:extLst>
              <a:ext uri="{FF2B5EF4-FFF2-40B4-BE49-F238E27FC236}">
                <a16:creationId xmlns:a16="http://schemas.microsoft.com/office/drawing/2014/main" id="{44CF7782-3D89-2AB9-8044-DE73D12D91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2322" y="3565284"/>
            <a:ext cx="914400" cy="914400"/>
          </a:xfrm>
          <a:prstGeom prst="rect">
            <a:avLst/>
          </a:prstGeom>
        </p:spPr>
      </p:pic>
      <p:pic>
        <p:nvPicPr>
          <p:cNvPr id="23" name="图形 22" descr="箭头圆形">
            <a:extLst>
              <a:ext uri="{FF2B5EF4-FFF2-40B4-BE49-F238E27FC236}">
                <a16:creationId xmlns:a16="http://schemas.microsoft.com/office/drawing/2014/main" id="{631B9665-FF85-0CEC-A5C4-E1CBEF00B8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5278" y="1181102"/>
            <a:ext cx="914400" cy="914400"/>
          </a:xfrm>
          <a:prstGeom prst="rect">
            <a:avLst/>
          </a:prstGeom>
        </p:spPr>
      </p:pic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0B74EAD-74F2-6D0C-6C65-94EA6A6C1E75}"/>
              </a:ext>
            </a:extLst>
          </p:cNvPr>
          <p:cNvCxnSpPr>
            <a:cxnSpLocks/>
          </p:cNvCxnSpPr>
          <p:nvPr/>
        </p:nvCxnSpPr>
        <p:spPr>
          <a:xfrm flipH="1">
            <a:off x="3112478" y="3209196"/>
            <a:ext cx="17582" cy="3809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70BA39E-B728-2B93-6E43-291D2D34B703}"/>
              </a:ext>
            </a:extLst>
          </p:cNvPr>
          <p:cNvCxnSpPr>
            <a:cxnSpLocks/>
          </p:cNvCxnSpPr>
          <p:nvPr/>
        </p:nvCxnSpPr>
        <p:spPr>
          <a:xfrm flipH="1">
            <a:off x="6104793" y="3212126"/>
            <a:ext cx="17582" cy="3809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F836037-D4BF-346A-E31E-D3CB70B851F5}"/>
              </a:ext>
            </a:extLst>
          </p:cNvPr>
          <p:cNvCxnSpPr>
            <a:cxnSpLocks/>
          </p:cNvCxnSpPr>
          <p:nvPr/>
        </p:nvCxnSpPr>
        <p:spPr>
          <a:xfrm flipH="1">
            <a:off x="9097108" y="3215056"/>
            <a:ext cx="17582" cy="3809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261D08B-7FD1-7871-8885-F252CC1FDB15}"/>
              </a:ext>
            </a:extLst>
          </p:cNvPr>
          <p:cNvSpPr/>
          <p:nvPr/>
        </p:nvSpPr>
        <p:spPr>
          <a:xfrm>
            <a:off x="2444262" y="272564"/>
            <a:ext cx="1354015" cy="292637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形 31" descr="箭头圆形">
            <a:extLst>
              <a:ext uri="{FF2B5EF4-FFF2-40B4-BE49-F238E27FC236}">
                <a16:creationId xmlns:a16="http://schemas.microsoft.com/office/drawing/2014/main" id="{7990998A-5E52-020E-F71F-F961C74BA7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18285" y="1191361"/>
            <a:ext cx="914400" cy="914400"/>
          </a:xfrm>
          <a:prstGeom prst="rect">
            <a:avLst/>
          </a:prstGeom>
        </p:spPr>
      </p:pic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4D7DC848-1E4D-5D37-0A12-35251F41E7B2}"/>
              </a:ext>
            </a:extLst>
          </p:cNvPr>
          <p:cNvSpPr/>
          <p:nvPr/>
        </p:nvSpPr>
        <p:spPr>
          <a:xfrm>
            <a:off x="5407269" y="282823"/>
            <a:ext cx="1354015" cy="292637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形 33" descr="箭头圆形">
            <a:extLst>
              <a:ext uri="{FF2B5EF4-FFF2-40B4-BE49-F238E27FC236}">
                <a16:creationId xmlns:a16="http://schemas.microsoft.com/office/drawing/2014/main" id="{2669B350-D2D1-86F4-E500-3983646298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81292" y="1201620"/>
            <a:ext cx="914400" cy="914400"/>
          </a:xfrm>
          <a:prstGeom prst="rect">
            <a:avLst/>
          </a:prstGeom>
        </p:spPr>
      </p:pic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71397A9-A95C-5AA2-3644-E46033E00B10}"/>
              </a:ext>
            </a:extLst>
          </p:cNvPr>
          <p:cNvSpPr/>
          <p:nvPr/>
        </p:nvSpPr>
        <p:spPr>
          <a:xfrm>
            <a:off x="8370276" y="293082"/>
            <a:ext cx="1354015" cy="292637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形 35" descr="文档">
            <a:extLst>
              <a:ext uri="{FF2B5EF4-FFF2-40B4-BE49-F238E27FC236}">
                <a16:creationId xmlns:a16="http://schemas.microsoft.com/office/drawing/2014/main" id="{E6A12AE2-4488-B401-CE5F-2A156BA49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333" y="5445918"/>
            <a:ext cx="404449" cy="404449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B0D516FC-435F-9EB3-576C-0F6997623AC2}"/>
              </a:ext>
            </a:extLst>
          </p:cNvPr>
          <p:cNvSpPr txBox="1"/>
          <p:nvPr/>
        </p:nvSpPr>
        <p:spPr>
          <a:xfrm>
            <a:off x="1494789" y="5463476"/>
            <a:ext cx="436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Current Working Document (with </a:t>
            </a:r>
            <a:r>
              <a:rPr lang="en-US" altLang="zh-CN" dirty="0">
                <a:solidFill>
                  <a:srgbClr val="FF0000"/>
                </a:solidFill>
              </a:rPr>
              <a:t>Revision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38" name="图形 37" descr="文档">
            <a:extLst>
              <a:ext uri="{FF2B5EF4-FFF2-40B4-BE49-F238E27FC236}">
                <a16:creationId xmlns:a16="http://schemas.microsoft.com/office/drawing/2014/main" id="{D35F1E0D-EA01-7C3E-5055-6AD942063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333" y="5896768"/>
            <a:ext cx="404449" cy="404449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ABAB4AEE-787F-A511-0E1C-6ABFF3DF001B}"/>
              </a:ext>
            </a:extLst>
          </p:cNvPr>
          <p:cNvSpPr txBox="1"/>
          <p:nvPr/>
        </p:nvSpPr>
        <p:spPr>
          <a:xfrm>
            <a:off x="1494789" y="5914326"/>
            <a:ext cx="436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Staged Document</a:t>
            </a:r>
            <a:endParaRPr lang="zh-CN" altLang="en-US" dirty="0"/>
          </a:p>
        </p:txBody>
      </p:sp>
      <p:pic>
        <p:nvPicPr>
          <p:cNvPr id="40" name="图形 39" descr="框">
            <a:extLst>
              <a:ext uri="{FF2B5EF4-FFF2-40B4-BE49-F238E27FC236}">
                <a16:creationId xmlns:a16="http://schemas.microsoft.com/office/drawing/2014/main" id="{4B2D224A-6278-DD74-4BE2-D19654045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624" y="6347618"/>
            <a:ext cx="423865" cy="423865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F2F935C5-7F44-EC9C-A328-C1F4673F6E73}"/>
              </a:ext>
            </a:extLst>
          </p:cNvPr>
          <p:cNvSpPr txBox="1"/>
          <p:nvPr/>
        </p:nvSpPr>
        <p:spPr>
          <a:xfrm>
            <a:off x="1494789" y="6347618"/>
            <a:ext cx="436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Repository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009041F-CAA9-329A-67B2-51D7BEBC3EC9}"/>
              </a:ext>
            </a:extLst>
          </p:cNvPr>
          <p:cNvSpPr txBox="1"/>
          <p:nvPr/>
        </p:nvSpPr>
        <p:spPr>
          <a:xfrm>
            <a:off x="1312769" y="1733498"/>
            <a:ext cx="101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.</a:t>
            </a:r>
            <a:r>
              <a:rPr lang="en-US" altLang="zh-CN" b="1" dirty="0" err="1"/>
              <a:t>wvc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151CCEA-D52B-3450-589B-2F6FF82757FA}"/>
              </a:ext>
            </a:extLst>
          </p:cNvPr>
          <p:cNvSpPr txBox="1"/>
          <p:nvPr/>
        </p:nvSpPr>
        <p:spPr>
          <a:xfrm>
            <a:off x="2400538" y="4584541"/>
            <a:ext cx="149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Document 1</a:t>
            </a:r>
            <a:endParaRPr lang="zh-CN" altLang="en-US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88FE433-EEF4-C18E-51B1-28CF95886666}"/>
              </a:ext>
            </a:extLst>
          </p:cNvPr>
          <p:cNvSpPr txBox="1"/>
          <p:nvPr/>
        </p:nvSpPr>
        <p:spPr>
          <a:xfrm>
            <a:off x="5328377" y="4593360"/>
            <a:ext cx="149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Document 2</a:t>
            </a:r>
            <a:endParaRPr lang="zh-CN" altLang="en-US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0E757C8-6173-E4FD-C0D0-65D2B79D8834}"/>
              </a:ext>
            </a:extLst>
          </p:cNvPr>
          <p:cNvSpPr txBox="1"/>
          <p:nvPr/>
        </p:nvSpPr>
        <p:spPr>
          <a:xfrm>
            <a:off x="8256216" y="4602179"/>
            <a:ext cx="149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Document 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8037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4E5FD-802B-82BA-4FC2-49F9088EC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F84006A2-589C-9F94-AA49-E5C234F81F32}"/>
              </a:ext>
            </a:extLst>
          </p:cNvPr>
          <p:cNvGrpSpPr/>
          <p:nvPr/>
        </p:nvGrpSpPr>
        <p:grpSpPr>
          <a:xfrm>
            <a:off x="6677854" y="823862"/>
            <a:ext cx="2013235" cy="1561198"/>
            <a:chOff x="1735805" y="1425842"/>
            <a:chExt cx="3482702" cy="3037664"/>
          </a:xfrm>
        </p:grpSpPr>
        <p:sp>
          <p:nvSpPr>
            <p:cNvPr id="9" name="矩形: 圆角 6">
              <a:extLst>
                <a:ext uri="{FF2B5EF4-FFF2-40B4-BE49-F238E27FC236}">
                  <a16:creationId xmlns:a16="http://schemas.microsoft.com/office/drawing/2014/main" id="{726E519E-7386-8A99-AD3F-4EDF69CC91B4}"/>
                </a:ext>
              </a:extLst>
            </p:cNvPr>
            <p:cNvSpPr/>
            <p:nvPr/>
          </p:nvSpPr>
          <p:spPr>
            <a:xfrm>
              <a:off x="1735805" y="1425842"/>
              <a:ext cx="3265724" cy="3037664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gradFill>
              <a:gsLst>
                <a:gs pos="0">
                  <a:srgbClr val="A8B7DF"/>
                </a:gs>
                <a:gs pos="100000">
                  <a:srgbClr val="9AABD9"/>
                </a:gs>
              </a:gsLst>
              <a:lin ang="5400000"/>
            </a:gradFill>
            <a:ln w="6345" cap="flat">
              <a:solidFill>
                <a:srgbClr val="4472C4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等线"/>
                <a:ea typeface="等线" pitchFamily="2"/>
              </a:endParaRPr>
            </a:p>
          </p:txBody>
        </p:sp>
        <p:sp>
          <p:nvSpPr>
            <p:cNvPr id="10" name="文本框 3">
              <a:extLst>
                <a:ext uri="{FF2B5EF4-FFF2-40B4-BE49-F238E27FC236}">
                  <a16:creationId xmlns:a16="http://schemas.microsoft.com/office/drawing/2014/main" id="{5BBAEE48-6A83-CD35-0668-8774A1D1145B}"/>
                </a:ext>
              </a:extLst>
            </p:cNvPr>
            <p:cNvSpPr txBox="1"/>
            <p:nvPr/>
          </p:nvSpPr>
          <p:spPr>
            <a:xfrm>
              <a:off x="1952783" y="1627322"/>
              <a:ext cx="3265724" cy="7186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b="0" i="0" u="none" strike="noStrike" kern="1200" cap="none" spc="0" baseline="0" dirty="0">
                  <a:solidFill>
                    <a:srgbClr val="000000"/>
                  </a:solidFill>
                  <a:uFillTx/>
                  <a:latin typeface="Cascadia Code" pitchFamily="49"/>
                  <a:ea typeface="Cambria Math" pitchFamily="18"/>
                  <a:cs typeface="Cascadia Code" pitchFamily="49"/>
                </a:rPr>
                <a:t>Commit</a:t>
              </a:r>
              <a:endPara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ascadia Code" pitchFamily="49"/>
                <a:ea typeface="等线" pitchFamily="2"/>
                <a:cs typeface="Cascadia Code" pitchFamily="49"/>
              </a:endParaRPr>
            </a:p>
          </p:txBody>
        </p:sp>
        <p:sp>
          <p:nvSpPr>
            <p:cNvPr id="11" name="文本框 4">
              <a:extLst>
                <a:ext uri="{FF2B5EF4-FFF2-40B4-BE49-F238E27FC236}">
                  <a16:creationId xmlns:a16="http://schemas.microsoft.com/office/drawing/2014/main" id="{58A28022-1CC0-D1D9-4012-7E7EB53546BC}"/>
                </a:ext>
              </a:extLst>
            </p:cNvPr>
            <p:cNvSpPr txBox="1"/>
            <p:nvPr/>
          </p:nvSpPr>
          <p:spPr>
            <a:xfrm>
              <a:off x="1952783" y="2234382"/>
              <a:ext cx="3265724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scadia Code" pitchFamily="49"/>
                  <a:ea typeface="等线" pitchFamily="2"/>
                  <a:cs typeface="Cascadia Code" pitchFamily="49"/>
                </a:rPr>
                <a:t>- Properties</a:t>
              </a:r>
            </a:p>
          </p:txBody>
        </p: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BCF357FF-089A-6150-E705-D583EB2089E2}"/>
                </a:ext>
              </a:extLst>
            </p:cNvPr>
            <p:cNvSpPr txBox="1"/>
            <p:nvPr/>
          </p:nvSpPr>
          <p:spPr>
            <a:xfrm>
              <a:off x="1952783" y="3146157"/>
              <a:ext cx="3265724" cy="46166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scadia Code" pitchFamily="49"/>
                  <a:ea typeface="等线" pitchFamily="2"/>
                  <a:cs typeface="Cascadia Code" pitchFamily="49"/>
                </a:rPr>
                <a:t>- Methods()</a:t>
              </a:r>
            </a:p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Cascadia Code" pitchFamily="49"/>
                <a:ea typeface="等线" pitchFamily="2"/>
                <a:cs typeface="Cascadia Code" pitchFamily="49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6DFF332-9B24-F78C-E343-234871881E16}"/>
              </a:ext>
            </a:extLst>
          </p:cNvPr>
          <p:cNvGrpSpPr/>
          <p:nvPr/>
        </p:nvGrpSpPr>
        <p:grpSpPr>
          <a:xfrm>
            <a:off x="1487678" y="838651"/>
            <a:ext cx="2013235" cy="1561198"/>
            <a:chOff x="1735805" y="1425842"/>
            <a:chExt cx="3482702" cy="3037664"/>
          </a:xfrm>
        </p:grpSpPr>
        <p:sp>
          <p:nvSpPr>
            <p:cNvPr id="16" name="矩形: 圆角 6">
              <a:extLst>
                <a:ext uri="{FF2B5EF4-FFF2-40B4-BE49-F238E27FC236}">
                  <a16:creationId xmlns:a16="http://schemas.microsoft.com/office/drawing/2014/main" id="{7CFFBF8A-FA4E-C01A-DEF6-94CC4C055F89}"/>
                </a:ext>
              </a:extLst>
            </p:cNvPr>
            <p:cNvSpPr/>
            <p:nvPr/>
          </p:nvSpPr>
          <p:spPr>
            <a:xfrm>
              <a:off x="1735805" y="1425842"/>
              <a:ext cx="3265724" cy="3037664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gradFill>
              <a:gsLst>
                <a:gs pos="0">
                  <a:srgbClr val="A8B7DF"/>
                </a:gs>
                <a:gs pos="100000">
                  <a:srgbClr val="9AABD9"/>
                </a:gs>
              </a:gsLst>
              <a:lin ang="5400000"/>
            </a:gradFill>
            <a:ln w="6345" cap="flat">
              <a:solidFill>
                <a:srgbClr val="4472C4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等线"/>
                <a:ea typeface="等线" pitchFamily="2"/>
              </a:endParaRPr>
            </a:p>
          </p:txBody>
        </p:sp>
        <p:sp>
          <p:nvSpPr>
            <p:cNvPr id="17" name="文本框 3">
              <a:extLst>
                <a:ext uri="{FF2B5EF4-FFF2-40B4-BE49-F238E27FC236}">
                  <a16:creationId xmlns:a16="http://schemas.microsoft.com/office/drawing/2014/main" id="{20678148-287A-8281-3F6A-407DBA66315E}"/>
                </a:ext>
              </a:extLst>
            </p:cNvPr>
            <p:cNvSpPr txBox="1"/>
            <p:nvPr/>
          </p:nvSpPr>
          <p:spPr>
            <a:xfrm>
              <a:off x="1952783" y="1627322"/>
              <a:ext cx="3265724" cy="7186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b="0" i="0" u="none" strike="noStrike" kern="1200" cap="none" spc="0" baseline="0" dirty="0">
                  <a:solidFill>
                    <a:srgbClr val="000000"/>
                  </a:solidFill>
                  <a:uFillTx/>
                  <a:latin typeface="Cascadia Code" pitchFamily="49"/>
                  <a:ea typeface="Cambria Math" pitchFamily="18"/>
                  <a:cs typeface="Cascadia Code" pitchFamily="49"/>
                </a:rPr>
                <a:t>Ribbon</a:t>
              </a:r>
              <a:endPara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ascadia Code" pitchFamily="49"/>
                <a:ea typeface="等线" pitchFamily="2"/>
                <a:cs typeface="Cascadia Code" pitchFamily="49"/>
              </a:endParaRPr>
            </a:p>
          </p:txBody>
        </p:sp>
        <p:sp>
          <p:nvSpPr>
            <p:cNvPr id="18" name="文本框 4">
              <a:extLst>
                <a:ext uri="{FF2B5EF4-FFF2-40B4-BE49-F238E27FC236}">
                  <a16:creationId xmlns:a16="http://schemas.microsoft.com/office/drawing/2014/main" id="{940660FB-10BC-6F10-018A-BDC271F8C1F5}"/>
                </a:ext>
              </a:extLst>
            </p:cNvPr>
            <p:cNvSpPr txBox="1"/>
            <p:nvPr/>
          </p:nvSpPr>
          <p:spPr>
            <a:xfrm>
              <a:off x="1952783" y="2234382"/>
              <a:ext cx="3265724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scadia Code" pitchFamily="49"/>
                  <a:ea typeface="等线" pitchFamily="2"/>
                  <a:cs typeface="Cascadia Code" pitchFamily="49"/>
                </a:rPr>
                <a:t>- Properties</a:t>
              </a:r>
            </a:p>
          </p:txBody>
        </p:sp>
        <p:sp>
          <p:nvSpPr>
            <p:cNvPr id="19" name="文本框 5">
              <a:extLst>
                <a:ext uri="{FF2B5EF4-FFF2-40B4-BE49-F238E27FC236}">
                  <a16:creationId xmlns:a16="http://schemas.microsoft.com/office/drawing/2014/main" id="{9A6612A3-CCEF-0D3A-DB6F-626EA46912C1}"/>
                </a:ext>
              </a:extLst>
            </p:cNvPr>
            <p:cNvSpPr txBox="1"/>
            <p:nvPr/>
          </p:nvSpPr>
          <p:spPr>
            <a:xfrm>
              <a:off x="1952783" y="3146157"/>
              <a:ext cx="3265724" cy="46166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scadia Code" pitchFamily="49"/>
                  <a:ea typeface="等线" pitchFamily="2"/>
                  <a:cs typeface="Cascadia Code" pitchFamily="49"/>
                </a:rPr>
                <a:t>- Methods()</a:t>
              </a:r>
            </a:p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Cascadia Code" pitchFamily="49"/>
                <a:ea typeface="等线" pitchFamily="2"/>
                <a:cs typeface="Cascadia Code" pitchFamily="49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A8C983D-BC1D-7246-ED32-984D104B5A12}"/>
              </a:ext>
            </a:extLst>
          </p:cNvPr>
          <p:cNvGrpSpPr/>
          <p:nvPr/>
        </p:nvGrpSpPr>
        <p:grpSpPr>
          <a:xfrm>
            <a:off x="1550393" y="3166561"/>
            <a:ext cx="2013235" cy="1561198"/>
            <a:chOff x="1735805" y="1425842"/>
            <a:chExt cx="3482702" cy="3037664"/>
          </a:xfrm>
        </p:grpSpPr>
        <p:sp>
          <p:nvSpPr>
            <p:cNvPr id="21" name="矩形: 圆角 6">
              <a:extLst>
                <a:ext uri="{FF2B5EF4-FFF2-40B4-BE49-F238E27FC236}">
                  <a16:creationId xmlns:a16="http://schemas.microsoft.com/office/drawing/2014/main" id="{B638CA30-472A-7B59-CBB1-214C7BA8123B}"/>
                </a:ext>
              </a:extLst>
            </p:cNvPr>
            <p:cNvSpPr/>
            <p:nvPr/>
          </p:nvSpPr>
          <p:spPr>
            <a:xfrm>
              <a:off x="1735805" y="1425842"/>
              <a:ext cx="3265724" cy="3037664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gradFill>
              <a:gsLst>
                <a:gs pos="0">
                  <a:srgbClr val="A8B7DF"/>
                </a:gs>
                <a:gs pos="100000">
                  <a:srgbClr val="9AABD9"/>
                </a:gs>
              </a:gsLst>
              <a:lin ang="5400000"/>
            </a:gradFill>
            <a:ln w="6345" cap="flat">
              <a:solidFill>
                <a:srgbClr val="4472C4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等线"/>
                <a:ea typeface="等线" pitchFamily="2"/>
              </a:endParaRPr>
            </a:p>
          </p:txBody>
        </p:sp>
        <p:sp>
          <p:nvSpPr>
            <p:cNvPr id="22" name="文本框 3">
              <a:extLst>
                <a:ext uri="{FF2B5EF4-FFF2-40B4-BE49-F238E27FC236}">
                  <a16:creationId xmlns:a16="http://schemas.microsoft.com/office/drawing/2014/main" id="{E32EEFD8-E8EF-6678-D5A9-97A96268988B}"/>
                </a:ext>
              </a:extLst>
            </p:cNvPr>
            <p:cNvSpPr txBox="1"/>
            <p:nvPr/>
          </p:nvSpPr>
          <p:spPr>
            <a:xfrm>
              <a:off x="1952783" y="1627322"/>
              <a:ext cx="3265724" cy="71861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b="0" i="0" u="none" strike="noStrike" kern="1200" cap="none" spc="0" baseline="0" dirty="0" err="1">
                  <a:solidFill>
                    <a:srgbClr val="000000"/>
                  </a:solidFill>
                  <a:uFillTx/>
                  <a:latin typeface="Cascadia Code" pitchFamily="49"/>
                  <a:ea typeface="Cambria Math" pitchFamily="18"/>
                  <a:cs typeface="Cascadia Code" pitchFamily="49"/>
                </a:rPr>
                <a:t>GitOps</a:t>
              </a:r>
              <a:endParaRPr lang="en-US" b="0" i="0" u="none" strike="noStrike" kern="1200" cap="none" spc="0" baseline="0" dirty="0">
                <a:solidFill>
                  <a:srgbClr val="000000"/>
                </a:solidFill>
                <a:uFillTx/>
                <a:latin typeface="Cascadia Code" pitchFamily="49"/>
                <a:ea typeface="等线" pitchFamily="2"/>
                <a:cs typeface="Cascadia Code" pitchFamily="49"/>
              </a:endParaRPr>
            </a:p>
          </p:txBody>
        </p:sp>
        <p:sp>
          <p:nvSpPr>
            <p:cNvPr id="23" name="文本框 4">
              <a:extLst>
                <a:ext uri="{FF2B5EF4-FFF2-40B4-BE49-F238E27FC236}">
                  <a16:creationId xmlns:a16="http://schemas.microsoft.com/office/drawing/2014/main" id="{C93209A8-1B3B-9FBB-BFDB-6517CC0FA47E}"/>
                </a:ext>
              </a:extLst>
            </p:cNvPr>
            <p:cNvSpPr txBox="1"/>
            <p:nvPr/>
          </p:nvSpPr>
          <p:spPr>
            <a:xfrm>
              <a:off x="1952783" y="2234382"/>
              <a:ext cx="3265724" cy="27699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scadia Code" pitchFamily="49"/>
                  <a:ea typeface="等线" pitchFamily="2"/>
                  <a:cs typeface="Cascadia Code" pitchFamily="49"/>
                </a:rPr>
                <a:t>- Properties</a:t>
              </a:r>
            </a:p>
          </p:txBody>
        </p:sp>
        <p:sp>
          <p:nvSpPr>
            <p:cNvPr id="24" name="文本框 5">
              <a:extLst>
                <a:ext uri="{FF2B5EF4-FFF2-40B4-BE49-F238E27FC236}">
                  <a16:creationId xmlns:a16="http://schemas.microsoft.com/office/drawing/2014/main" id="{8971D407-8122-50F8-4EE1-E535197E2438}"/>
                </a:ext>
              </a:extLst>
            </p:cNvPr>
            <p:cNvSpPr txBox="1"/>
            <p:nvPr/>
          </p:nvSpPr>
          <p:spPr>
            <a:xfrm>
              <a:off x="1952783" y="3146157"/>
              <a:ext cx="3265724" cy="461665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200" b="0" i="0" u="none" strike="noStrike" kern="1200" cap="none" spc="0" baseline="0" dirty="0">
                  <a:solidFill>
                    <a:srgbClr val="000000"/>
                  </a:solidFill>
                  <a:uFillTx/>
                  <a:latin typeface="Cascadia Code" pitchFamily="49"/>
                  <a:ea typeface="等线" pitchFamily="2"/>
                  <a:cs typeface="Cascadia Code" pitchFamily="49"/>
                </a:rPr>
                <a:t>- Methods()</a:t>
              </a:r>
            </a:p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Cascadia Code" pitchFamily="49"/>
                <a:ea typeface="等线" pitchFamily="2"/>
                <a:cs typeface="Cascadia Code" pitchFamily="4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63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37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Cascadia Code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WANLI HE</dc:creator>
  <cp:lastModifiedBy>WANLI HE</cp:lastModifiedBy>
  <cp:revision>4</cp:revision>
  <dcterms:created xsi:type="dcterms:W3CDTF">2025-10-17T09:10:56Z</dcterms:created>
  <dcterms:modified xsi:type="dcterms:W3CDTF">2025-10-17T10:02:59Z</dcterms:modified>
</cp:coreProperties>
</file>